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72" r:id="rId15"/>
    <p:sldId id="281" r:id="rId16"/>
    <p:sldId id="282" r:id="rId17"/>
    <p:sldId id="283" r:id="rId18"/>
    <p:sldId id="284" r:id="rId19"/>
    <p:sldId id="285" r:id="rId20"/>
    <p:sldId id="269" r:id="rId21"/>
    <p:sldId id="270" r:id="rId22"/>
    <p:sldId id="271" r:id="rId23"/>
    <p:sldId id="275" r:id="rId24"/>
    <p:sldId id="276" r:id="rId25"/>
    <p:sldId id="277" r:id="rId26"/>
    <p:sldId id="279" r:id="rId27"/>
    <p:sldId id="280" r:id="rId28"/>
    <p:sldId id="278" r:id="rId29"/>
    <p:sldId id="274"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8" autoAdjust="0"/>
    <p:restoredTop sz="94660"/>
  </p:normalViewPr>
  <p:slideViewPr>
    <p:cSldViewPr snapToGrid="0">
      <p:cViewPr varScale="1">
        <p:scale>
          <a:sx n="78" d="100"/>
          <a:sy n="78" d="100"/>
        </p:scale>
        <p:origin x="43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Riedman" userId="57946429-b106-4681-bb36-69439e974cdb" providerId="ADAL" clId="{6FE4EB36-DA4E-4F05-8E8D-00B920B6EFD6}"/>
    <pc:docChg chg="modSld">
      <pc:chgData name="David Riedman" userId="57946429-b106-4681-bb36-69439e974cdb" providerId="ADAL" clId="{6FE4EB36-DA4E-4F05-8E8D-00B920B6EFD6}" dt="2026-03-24T16:37:27.278" v="2" actId="20577"/>
      <pc:docMkLst>
        <pc:docMk/>
      </pc:docMkLst>
      <pc:sldChg chg="modSp mod">
        <pc:chgData name="David Riedman" userId="57946429-b106-4681-bb36-69439e974cdb" providerId="ADAL" clId="{6FE4EB36-DA4E-4F05-8E8D-00B920B6EFD6}" dt="2026-03-24T16:37:27.278" v="2" actId="20577"/>
        <pc:sldMkLst>
          <pc:docMk/>
          <pc:sldMk cId="4113453956" sldId="260"/>
        </pc:sldMkLst>
        <pc:spChg chg="mod">
          <ac:chgData name="David Riedman" userId="57946429-b106-4681-bb36-69439e974cdb" providerId="ADAL" clId="{6FE4EB36-DA4E-4F05-8E8D-00B920B6EFD6}" dt="2026-03-24T16:37:27.278" v="2" actId="20577"/>
          <ac:spMkLst>
            <pc:docMk/>
            <pc:sldMk cId="4113453956" sldId="260"/>
            <ac:spMk id="3" creationId="{4760F628-A3E5-A040-A044-13B655FF5171}"/>
          </ac:spMkLst>
        </pc:spChg>
      </pc:sldChg>
    </pc:docChg>
  </pc:docChgLst>
  <pc:docChgLst>
    <pc:chgData name="David Riedman" userId="732ddcd02ab6606e" providerId="LiveId" clId="{225E21A0-EACF-4636-AD7D-9F5E8C0F5D92}"/>
    <pc:docChg chg="undo custSel addSld delSld modSld sldOrd">
      <pc:chgData name="David Riedman" userId="732ddcd02ab6606e" providerId="LiveId" clId="{225E21A0-EACF-4636-AD7D-9F5E8C0F5D92}" dt="2026-03-18T17:50:02.920" v="1286" actId="20577"/>
      <pc:docMkLst>
        <pc:docMk/>
      </pc:docMkLst>
      <pc:sldChg chg="addSp delSp modSp mod setBg">
        <pc:chgData name="David Riedman" userId="732ddcd02ab6606e" providerId="LiveId" clId="{225E21A0-EACF-4636-AD7D-9F5E8C0F5D92}" dt="2026-03-17T16:24:20.398" v="67" actId="1076"/>
        <pc:sldMkLst>
          <pc:docMk/>
          <pc:sldMk cId="4014106782" sldId="256"/>
        </pc:sldMkLst>
        <pc:spChg chg="mod">
          <ac:chgData name="David Riedman" userId="732ddcd02ab6606e" providerId="LiveId" clId="{225E21A0-EACF-4636-AD7D-9F5E8C0F5D92}" dt="2026-03-17T16:24:18.059" v="66" actId="1076"/>
          <ac:spMkLst>
            <pc:docMk/>
            <pc:sldMk cId="4014106782" sldId="256"/>
            <ac:spMk id="2" creationId="{A85FC839-4202-8A58-CE14-FE8B99B716A5}"/>
          </ac:spMkLst>
        </pc:spChg>
        <pc:spChg chg="mod">
          <ac:chgData name="David Riedman" userId="732ddcd02ab6606e" providerId="LiveId" clId="{225E21A0-EACF-4636-AD7D-9F5E8C0F5D92}" dt="2026-03-17T16:24:20.398" v="67" actId="1076"/>
          <ac:spMkLst>
            <pc:docMk/>
            <pc:sldMk cId="4014106782" sldId="256"/>
            <ac:spMk id="3" creationId="{A3E08FCC-BC7B-6E72-7406-9663269260AF}"/>
          </ac:spMkLst>
        </pc:spChg>
        <pc:picChg chg="add mod">
          <ac:chgData name="David Riedman" userId="732ddcd02ab6606e" providerId="LiveId" clId="{225E21A0-EACF-4636-AD7D-9F5E8C0F5D92}" dt="2026-03-17T16:24:15.288" v="65" actId="1036"/>
          <ac:picMkLst>
            <pc:docMk/>
            <pc:sldMk cId="4014106782" sldId="256"/>
            <ac:picMk id="4" creationId="{A3818D48-3C6D-77F6-8A87-A6417B4EE138}"/>
          </ac:picMkLst>
        </pc:picChg>
      </pc:sldChg>
      <pc:sldChg chg="addSp modSp new mod modClrScheme chgLayout">
        <pc:chgData name="David Riedman" userId="732ddcd02ab6606e" providerId="LiveId" clId="{225E21A0-EACF-4636-AD7D-9F5E8C0F5D92}" dt="2026-03-18T17:25:58.324" v="699" actId="1076"/>
        <pc:sldMkLst>
          <pc:docMk/>
          <pc:sldMk cId="519427841" sldId="257"/>
        </pc:sldMkLst>
        <pc:spChg chg="mod ord">
          <ac:chgData name="David Riedman" userId="732ddcd02ab6606e" providerId="LiveId" clId="{225E21A0-EACF-4636-AD7D-9F5E8C0F5D92}" dt="2026-03-18T17:25:17.281" v="694" actId="700"/>
          <ac:spMkLst>
            <pc:docMk/>
            <pc:sldMk cId="519427841" sldId="257"/>
            <ac:spMk id="2" creationId="{625BAF99-0CD7-EB1C-68A1-6F32855D890A}"/>
          </ac:spMkLst>
        </pc:spChg>
        <pc:spChg chg="mod ord">
          <ac:chgData name="David Riedman" userId="732ddcd02ab6606e" providerId="LiveId" clId="{225E21A0-EACF-4636-AD7D-9F5E8C0F5D92}" dt="2026-03-18T17:25:17.281" v="694" actId="700"/>
          <ac:spMkLst>
            <pc:docMk/>
            <pc:sldMk cId="519427841" sldId="257"/>
            <ac:spMk id="3" creationId="{ED93289E-0E1A-3EE1-5898-F624A93DDAB1}"/>
          </ac:spMkLst>
        </pc:spChg>
        <pc:picChg chg="add mod">
          <ac:chgData name="David Riedman" userId="732ddcd02ab6606e" providerId="LiveId" clId="{225E21A0-EACF-4636-AD7D-9F5E8C0F5D92}" dt="2026-03-18T17:25:58.324" v="699" actId="1076"/>
          <ac:picMkLst>
            <pc:docMk/>
            <pc:sldMk cId="519427841" sldId="257"/>
            <ac:picMk id="5" creationId="{294AA68F-EDC3-A6F6-CE25-090B6C971B37}"/>
          </ac:picMkLst>
        </pc:picChg>
      </pc:sldChg>
      <pc:sldChg chg="modSp new mod">
        <pc:chgData name="David Riedman" userId="732ddcd02ab6606e" providerId="LiveId" clId="{225E21A0-EACF-4636-AD7D-9F5E8C0F5D92}" dt="2026-03-18T17:50:02.920" v="1286" actId="20577"/>
        <pc:sldMkLst>
          <pc:docMk/>
          <pc:sldMk cId="296928090" sldId="258"/>
        </pc:sldMkLst>
        <pc:spChg chg="mod">
          <ac:chgData name="David Riedman" userId="732ddcd02ab6606e" providerId="LiveId" clId="{225E21A0-EACF-4636-AD7D-9F5E8C0F5D92}" dt="2026-03-17T16:25:12.523" v="101" actId="20577"/>
          <ac:spMkLst>
            <pc:docMk/>
            <pc:sldMk cId="296928090" sldId="258"/>
            <ac:spMk id="2" creationId="{E1A8643F-1065-11AE-6850-2FACE3D252B1}"/>
          </ac:spMkLst>
        </pc:spChg>
        <pc:spChg chg="mod">
          <ac:chgData name="David Riedman" userId="732ddcd02ab6606e" providerId="LiveId" clId="{225E21A0-EACF-4636-AD7D-9F5E8C0F5D92}" dt="2026-03-18T17:50:02.920" v="1286" actId="20577"/>
          <ac:spMkLst>
            <pc:docMk/>
            <pc:sldMk cId="296928090" sldId="258"/>
            <ac:spMk id="3" creationId="{E09C94AC-B3C8-F8DD-B1D5-8EE0E9FC8A67}"/>
          </ac:spMkLst>
        </pc:spChg>
      </pc:sldChg>
      <pc:sldChg chg="modSp new mod">
        <pc:chgData name="David Riedman" userId="732ddcd02ab6606e" providerId="LiveId" clId="{225E21A0-EACF-4636-AD7D-9F5E8C0F5D92}" dt="2026-03-18T17:09:26.224" v="259" actId="115"/>
        <pc:sldMkLst>
          <pc:docMk/>
          <pc:sldMk cId="2633887737" sldId="259"/>
        </pc:sldMkLst>
        <pc:spChg chg="mod">
          <ac:chgData name="David Riedman" userId="732ddcd02ab6606e" providerId="LiveId" clId="{225E21A0-EACF-4636-AD7D-9F5E8C0F5D92}" dt="2026-03-18T17:07:25.017" v="208" actId="20577"/>
          <ac:spMkLst>
            <pc:docMk/>
            <pc:sldMk cId="2633887737" sldId="259"/>
            <ac:spMk id="2" creationId="{DBEA5884-8B9C-E42D-789D-49ED9565CA8D}"/>
          </ac:spMkLst>
        </pc:spChg>
        <pc:spChg chg="mod">
          <ac:chgData name="David Riedman" userId="732ddcd02ab6606e" providerId="LiveId" clId="{225E21A0-EACF-4636-AD7D-9F5E8C0F5D92}" dt="2026-03-18T17:09:26.224" v="259" actId="115"/>
          <ac:spMkLst>
            <pc:docMk/>
            <pc:sldMk cId="2633887737" sldId="259"/>
            <ac:spMk id="3" creationId="{B24B0D82-A487-6C9A-6FE4-B0935F22928E}"/>
          </ac:spMkLst>
        </pc:spChg>
      </pc:sldChg>
      <pc:sldChg chg="modSp add mod">
        <pc:chgData name="David Riedman" userId="732ddcd02ab6606e" providerId="LiveId" clId="{225E21A0-EACF-4636-AD7D-9F5E8C0F5D92}" dt="2026-03-18T17:09:31.726" v="261" actId="115"/>
        <pc:sldMkLst>
          <pc:docMk/>
          <pc:sldMk cId="4113453956" sldId="260"/>
        </pc:sldMkLst>
        <pc:spChg chg="mod">
          <ac:chgData name="David Riedman" userId="732ddcd02ab6606e" providerId="LiveId" clId="{225E21A0-EACF-4636-AD7D-9F5E8C0F5D92}" dt="2026-03-18T17:09:31.726" v="261" actId="115"/>
          <ac:spMkLst>
            <pc:docMk/>
            <pc:sldMk cId="4113453956" sldId="260"/>
            <ac:spMk id="3" creationId="{4760F628-A3E5-A040-A044-13B655FF5171}"/>
          </ac:spMkLst>
        </pc:spChg>
      </pc:sldChg>
      <pc:sldChg chg="modSp add mod">
        <pc:chgData name="David Riedman" userId="732ddcd02ab6606e" providerId="LiveId" clId="{225E21A0-EACF-4636-AD7D-9F5E8C0F5D92}" dt="2026-03-18T17:10:55.079" v="318"/>
        <pc:sldMkLst>
          <pc:docMk/>
          <pc:sldMk cId="3343108192" sldId="261"/>
        </pc:sldMkLst>
        <pc:spChg chg="mod">
          <ac:chgData name="David Riedman" userId="732ddcd02ab6606e" providerId="LiveId" clId="{225E21A0-EACF-4636-AD7D-9F5E8C0F5D92}" dt="2026-03-18T17:10:55.079" v="318"/>
          <ac:spMkLst>
            <pc:docMk/>
            <pc:sldMk cId="3343108192" sldId="261"/>
            <ac:spMk id="3" creationId="{30E1C1BB-5205-2710-0AD1-38D1335BB141}"/>
          </ac:spMkLst>
        </pc:spChg>
      </pc:sldChg>
      <pc:sldChg chg="modSp new mod">
        <pc:chgData name="David Riedman" userId="732ddcd02ab6606e" providerId="LiveId" clId="{225E21A0-EACF-4636-AD7D-9F5E8C0F5D92}" dt="2026-03-18T17:12:59.785" v="353" actId="6549"/>
        <pc:sldMkLst>
          <pc:docMk/>
          <pc:sldMk cId="2878744586" sldId="262"/>
        </pc:sldMkLst>
        <pc:spChg chg="mod">
          <ac:chgData name="David Riedman" userId="732ddcd02ab6606e" providerId="LiveId" clId="{225E21A0-EACF-4636-AD7D-9F5E8C0F5D92}" dt="2026-03-18T17:12:09.979" v="328"/>
          <ac:spMkLst>
            <pc:docMk/>
            <pc:sldMk cId="2878744586" sldId="262"/>
            <ac:spMk id="2" creationId="{8DE09EB0-45B7-A9B2-ECB9-339B642B47FC}"/>
          </ac:spMkLst>
        </pc:spChg>
        <pc:spChg chg="mod">
          <ac:chgData name="David Riedman" userId="732ddcd02ab6606e" providerId="LiveId" clId="{225E21A0-EACF-4636-AD7D-9F5E8C0F5D92}" dt="2026-03-18T17:12:59.785" v="353" actId="6549"/>
          <ac:spMkLst>
            <pc:docMk/>
            <pc:sldMk cId="2878744586" sldId="262"/>
            <ac:spMk id="3" creationId="{BFFA4B9D-694F-3A7C-8AB8-8190A127078B}"/>
          </ac:spMkLst>
        </pc:spChg>
      </pc:sldChg>
      <pc:sldChg chg="modSp add mod">
        <pc:chgData name="David Riedman" userId="732ddcd02ab6606e" providerId="LiveId" clId="{225E21A0-EACF-4636-AD7D-9F5E8C0F5D92}" dt="2026-03-18T17:15:59.345" v="597" actId="115"/>
        <pc:sldMkLst>
          <pc:docMk/>
          <pc:sldMk cId="450617425" sldId="263"/>
        </pc:sldMkLst>
        <pc:spChg chg="mod">
          <ac:chgData name="David Riedman" userId="732ddcd02ab6606e" providerId="LiveId" clId="{225E21A0-EACF-4636-AD7D-9F5E8C0F5D92}" dt="2026-03-18T17:15:59.345" v="597" actId="115"/>
          <ac:spMkLst>
            <pc:docMk/>
            <pc:sldMk cId="450617425" sldId="263"/>
            <ac:spMk id="3" creationId="{3EEB4483-BAAE-1367-C1D3-2F39207081B6}"/>
          </ac:spMkLst>
        </pc:spChg>
      </pc:sldChg>
      <pc:sldChg chg="modSp new mod">
        <pc:chgData name="David Riedman" userId="732ddcd02ab6606e" providerId="LiveId" clId="{225E21A0-EACF-4636-AD7D-9F5E8C0F5D92}" dt="2026-03-18T17:17:23.160" v="607" actId="20577"/>
        <pc:sldMkLst>
          <pc:docMk/>
          <pc:sldMk cId="926298899" sldId="264"/>
        </pc:sldMkLst>
        <pc:spChg chg="mod">
          <ac:chgData name="David Riedman" userId="732ddcd02ab6606e" providerId="LiveId" clId="{225E21A0-EACF-4636-AD7D-9F5E8C0F5D92}" dt="2026-03-18T17:16:19.282" v="599"/>
          <ac:spMkLst>
            <pc:docMk/>
            <pc:sldMk cId="926298899" sldId="264"/>
            <ac:spMk id="2" creationId="{B31FEF48-5395-4960-39D5-5D4E96DDBE25}"/>
          </ac:spMkLst>
        </pc:spChg>
        <pc:spChg chg="mod">
          <ac:chgData name="David Riedman" userId="732ddcd02ab6606e" providerId="LiveId" clId="{225E21A0-EACF-4636-AD7D-9F5E8C0F5D92}" dt="2026-03-18T17:17:23.160" v="607" actId="20577"/>
          <ac:spMkLst>
            <pc:docMk/>
            <pc:sldMk cId="926298899" sldId="264"/>
            <ac:spMk id="3" creationId="{19A70CA7-C5DF-7869-EF37-ECB68EBF8237}"/>
          </ac:spMkLst>
        </pc:spChg>
      </pc:sldChg>
      <pc:sldChg chg="modSp new mod">
        <pc:chgData name="David Riedman" userId="732ddcd02ab6606e" providerId="LiveId" clId="{225E21A0-EACF-4636-AD7D-9F5E8C0F5D92}" dt="2026-03-18T17:18:05.783" v="633" actId="20577"/>
        <pc:sldMkLst>
          <pc:docMk/>
          <pc:sldMk cId="1713814324" sldId="265"/>
        </pc:sldMkLst>
        <pc:spChg chg="mod">
          <ac:chgData name="David Riedman" userId="732ddcd02ab6606e" providerId="LiveId" clId="{225E21A0-EACF-4636-AD7D-9F5E8C0F5D92}" dt="2026-03-18T17:17:32.683" v="609"/>
          <ac:spMkLst>
            <pc:docMk/>
            <pc:sldMk cId="1713814324" sldId="265"/>
            <ac:spMk id="2" creationId="{0C684F1D-E65A-6AF5-61A5-305DB779265B}"/>
          </ac:spMkLst>
        </pc:spChg>
        <pc:spChg chg="mod">
          <ac:chgData name="David Riedman" userId="732ddcd02ab6606e" providerId="LiveId" clId="{225E21A0-EACF-4636-AD7D-9F5E8C0F5D92}" dt="2026-03-18T17:18:05.783" v="633" actId="20577"/>
          <ac:spMkLst>
            <pc:docMk/>
            <pc:sldMk cId="1713814324" sldId="265"/>
            <ac:spMk id="3" creationId="{937BC751-3A5F-4A2E-9CAC-077A6E61E84F}"/>
          </ac:spMkLst>
        </pc:spChg>
      </pc:sldChg>
      <pc:sldChg chg="modSp new mod">
        <pc:chgData name="David Riedman" userId="732ddcd02ab6606e" providerId="LiveId" clId="{225E21A0-EACF-4636-AD7D-9F5E8C0F5D92}" dt="2026-03-18T17:19:03.204" v="645" actId="6549"/>
        <pc:sldMkLst>
          <pc:docMk/>
          <pc:sldMk cId="955280274" sldId="266"/>
        </pc:sldMkLst>
        <pc:spChg chg="mod">
          <ac:chgData name="David Riedman" userId="732ddcd02ab6606e" providerId="LiveId" clId="{225E21A0-EACF-4636-AD7D-9F5E8C0F5D92}" dt="2026-03-18T17:18:28.594" v="635"/>
          <ac:spMkLst>
            <pc:docMk/>
            <pc:sldMk cId="955280274" sldId="266"/>
            <ac:spMk id="2" creationId="{271AB20C-DCFB-3FE6-18B6-61D90E17ED21}"/>
          </ac:spMkLst>
        </pc:spChg>
        <pc:spChg chg="mod">
          <ac:chgData name="David Riedman" userId="732ddcd02ab6606e" providerId="LiveId" clId="{225E21A0-EACF-4636-AD7D-9F5E8C0F5D92}" dt="2026-03-18T17:19:03.204" v="645" actId="6549"/>
          <ac:spMkLst>
            <pc:docMk/>
            <pc:sldMk cId="955280274" sldId="266"/>
            <ac:spMk id="3" creationId="{DF5BFAFA-9530-2458-975A-D162AC8D7D2C}"/>
          </ac:spMkLst>
        </pc:spChg>
      </pc:sldChg>
      <pc:sldChg chg="modSp new mod">
        <pc:chgData name="David Riedman" userId="732ddcd02ab6606e" providerId="LiveId" clId="{225E21A0-EACF-4636-AD7D-9F5E8C0F5D92}" dt="2026-03-18T17:21:00.043" v="677" actId="20577"/>
        <pc:sldMkLst>
          <pc:docMk/>
          <pc:sldMk cId="2174152118" sldId="267"/>
        </pc:sldMkLst>
        <pc:spChg chg="mod">
          <ac:chgData name="David Riedman" userId="732ddcd02ab6606e" providerId="LiveId" clId="{225E21A0-EACF-4636-AD7D-9F5E8C0F5D92}" dt="2026-03-18T17:19:15.277" v="647"/>
          <ac:spMkLst>
            <pc:docMk/>
            <pc:sldMk cId="2174152118" sldId="267"/>
            <ac:spMk id="2" creationId="{2954974A-EC7A-803C-D0E9-4A8C31A840DA}"/>
          </ac:spMkLst>
        </pc:spChg>
        <pc:spChg chg="mod">
          <ac:chgData name="David Riedman" userId="732ddcd02ab6606e" providerId="LiveId" clId="{225E21A0-EACF-4636-AD7D-9F5E8C0F5D92}" dt="2026-03-18T17:21:00.043" v="677" actId="20577"/>
          <ac:spMkLst>
            <pc:docMk/>
            <pc:sldMk cId="2174152118" sldId="267"/>
            <ac:spMk id="3" creationId="{B635535F-288B-2ABA-2929-AFB0D5F1F447}"/>
          </ac:spMkLst>
        </pc:spChg>
      </pc:sldChg>
      <pc:sldChg chg="addSp delSp modSp new mod modClrScheme chgLayout">
        <pc:chgData name="David Riedman" userId="732ddcd02ab6606e" providerId="LiveId" clId="{225E21A0-EACF-4636-AD7D-9F5E8C0F5D92}" dt="2026-03-18T17:26:46.865" v="715" actId="20577"/>
        <pc:sldMkLst>
          <pc:docMk/>
          <pc:sldMk cId="2129151864" sldId="268"/>
        </pc:sldMkLst>
        <pc:spChg chg="add mod ord">
          <ac:chgData name="David Riedman" userId="732ddcd02ab6606e" providerId="LiveId" clId="{225E21A0-EACF-4636-AD7D-9F5E8C0F5D92}" dt="2026-03-18T17:26:46.865" v="715" actId="20577"/>
          <ac:spMkLst>
            <pc:docMk/>
            <pc:sldMk cId="2129151864" sldId="268"/>
            <ac:spMk id="6" creationId="{62AD9194-67A7-B736-A586-4E3075E46516}"/>
          </ac:spMkLst>
        </pc:spChg>
        <pc:spChg chg="add mod ord">
          <ac:chgData name="David Riedman" userId="732ddcd02ab6606e" providerId="LiveId" clId="{225E21A0-EACF-4636-AD7D-9F5E8C0F5D92}" dt="2026-03-18T17:26:40.753" v="701"/>
          <ac:spMkLst>
            <pc:docMk/>
            <pc:sldMk cId="2129151864" sldId="268"/>
            <ac:spMk id="7" creationId="{374195CD-0FD2-F7AB-5F22-A34F930D2BC0}"/>
          </ac:spMkLst>
        </pc:spChg>
      </pc:sldChg>
      <pc:sldChg chg="addSp delSp modSp new mod modClrScheme chgLayout">
        <pc:chgData name="David Riedman" userId="732ddcd02ab6606e" providerId="LiveId" clId="{225E21A0-EACF-4636-AD7D-9F5E8C0F5D92}" dt="2026-03-18T17:27:35.615" v="722" actId="20577"/>
        <pc:sldMkLst>
          <pc:docMk/>
          <pc:sldMk cId="2638866750" sldId="269"/>
        </pc:sldMkLst>
        <pc:spChg chg="add mod ord">
          <ac:chgData name="David Riedman" userId="732ddcd02ab6606e" providerId="LiveId" clId="{225E21A0-EACF-4636-AD7D-9F5E8C0F5D92}" dt="2026-03-18T17:27:35.615" v="722" actId="20577"/>
          <ac:spMkLst>
            <pc:docMk/>
            <pc:sldMk cId="2638866750" sldId="269"/>
            <ac:spMk id="4" creationId="{00AFE513-B6F1-C95A-9DB6-136323A8E8B3}"/>
          </ac:spMkLst>
        </pc:spChg>
        <pc:spChg chg="add mod ord">
          <ac:chgData name="David Riedman" userId="732ddcd02ab6606e" providerId="LiveId" clId="{225E21A0-EACF-4636-AD7D-9F5E8C0F5D92}" dt="2026-03-18T17:27:21.191" v="719" actId="20577"/>
          <ac:spMkLst>
            <pc:docMk/>
            <pc:sldMk cId="2638866750" sldId="269"/>
            <ac:spMk id="5" creationId="{C56E87B4-68C0-A377-F18C-C9D15E1D57DE}"/>
          </ac:spMkLst>
        </pc:spChg>
      </pc:sldChg>
      <pc:sldChg chg="addSp delSp modSp new mod chgLayout">
        <pc:chgData name="David Riedman" userId="732ddcd02ab6606e" providerId="LiveId" clId="{225E21A0-EACF-4636-AD7D-9F5E8C0F5D92}" dt="2026-03-18T17:29:04.490" v="756" actId="20577"/>
        <pc:sldMkLst>
          <pc:docMk/>
          <pc:sldMk cId="883474505" sldId="270"/>
        </pc:sldMkLst>
        <pc:spChg chg="mod ord">
          <ac:chgData name="David Riedman" userId="732ddcd02ab6606e" providerId="LiveId" clId="{225E21A0-EACF-4636-AD7D-9F5E8C0F5D92}" dt="2026-03-18T17:28:57.417" v="736" actId="700"/>
          <ac:spMkLst>
            <pc:docMk/>
            <pc:sldMk cId="883474505" sldId="270"/>
            <ac:spMk id="3" creationId="{EF5B1440-FEA4-34E8-0FD0-E31A7DC3B08C}"/>
          </ac:spMkLst>
        </pc:spChg>
        <pc:spChg chg="add mod ord">
          <ac:chgData name="David Riedman" userId="732ddcd02ab6606e" providerId="LiveId" clId="{225E21A0-EACF-4636-AD7D-9F5E8C0F5D92}" dt="2026-03-18T17:29:04.490" v="756" actId="20577"/>
          <ac:spMkLst>
            <pc:docMk/>
            <pc:sldMk cId="883474505" sldId="270"/>
            <ac:spMk id="4" creationId="{5E4E4257-A6A2-A927-E7C9-B884B3803D34}"/>
          </ac:spMkLst>
        </pc:spChg>
      </pc:sldChg>
      <pc:sldChg chg="addSp delSp modSp new mod">
        <pc:chgData name="David Riedman" userId="732ddcd02ab6606e" providerId="LiveId" clId="{225E21A0-EACF-4636-AD7D-9F5E8C0F5D92}" dt="2026-03-18T17:29:10.171" v="776" actId="20577"/>
        <pc:sldMkLst>
          <pc:docMk/>
          <pc:sldMk cId="225339085" sldId="271"/>
        </pc:sldMkLst>
        <pc:spChg chg="add del mod">
          <ac:chgData name="David Riedman" userId="732ddcd02ab6606e" providerId="LiveId" clId="{225E21A0-EACF-4636-AD7D-9F5E8C0F5D92}" dt="2026-03-18T17:29:10.171" v="776" actId="20577"/>
          <ac:spMkLst>
            <pc:docMk/>
            <pc:sldMk cId="225339085" sldId="271"/>
            <ac:spMk id="2" creationId="{10131DE7-52C2-A70F-33FC-F63545F0106B}"/>
          </ac:spMkLst>
        </pc:spChg>
        <pc:spChg chg="mod">
          <ac:chgData name="David Riedman" userId="732ddcd02ab6606e" providerId="LiveId" clId="{225E21A0-EACF-4636-AD7D-9F5E8C0F5D92}" dt="2026-03-18T17:28:42.172" v="732" actId="27636"/>
          <ac:spMkLst>
            <pc:docMk/>
            <pc:sldMk cId="225339085" sldId="271"/>
            <ac:spMk id="3" creationId="{13AE075A-9619-E7A8-8C83-2FD79FE55FB9}"/>
          </ac:spMkLst>
        </pc:spChg>
      </pc:sldChg>
      <pc:sldChg chg="delSp modSp new mod">
        <pc:chgData name="David Riedman" userId="732ddcd02ab6606e" providerId="LiveId" clId="{225E21A0-EACF-4636-AD7D-9F5E8C0F5D92}" dt="2026-03-18T17:30:05.320" v="787" actId="14100"/>
        <pc:sldMkLst>
          <pc:docMk/>
          <pc:sldMk cId="1345201400" sldId="272"/>
        </pc:sldMkLst>
        <pc:spChg chg="mod">
          <ac:chgData name="David Riedman" userId="732ddcd02ab6606e" providerId="LiveId" clId="{225E21A0-EACF-4636-AD7D-9F5E8C0F5D92}" dt="2026-03-18T17:30:05.320" v="787" actId="14100"/>
          <ac:spMkLst>
            <pc:docMk/>
            <pc:sldMk cId="1345201400" sldId="272"/>
            <ac:spMk id="3" creationId="{AA1FF047-23BC-4D7A-AC92-7431ED885602}"/>
          </ac:spMkLst>
        </pc:spChg>
      </pc:sldChg>
      <pc:sldChg chg="modSp add mod ord">
        <pc:chgData name="David Riedman" userId="732ddcd02ab6606e" providerId="LiveId" clId="{225E21A0-EACF-4636-AD7D-9F5E8C0F5D92}" dt="2026-03-18T17:33:15.157" v="846"/>
        <pc:sldMkLst>
          <pc:docMk/>
          <pc:sldMk cId="1351161015" sldId="274"/>
        </pc:sldMkLst>
        <pc:spChg chg="mod">
          <ac:chgData name="David Riedman" userId="732ddcd02ab6606e" providerId="LiveId" clId="{225E21A0-EACF-4636-AD7D-9F5E8C0F5D92}" dt="2026-03-18T17:30:36.890" v="794" actId="403"/>
          <ac:spMkLst>
            <pc:docMk/>
            <pc:sldMk cId="1351161015" sldId="274"/>
            <ac:spMk id="3" creationId="{728A549A-2688-B85A-6DAF-160E9D609060}"/>
          </ac:spMkLst>
        </pc:spChg>
      </pc:sldChg>
      <pc:sldChg chg="modSp new mod">
        <pc:chgData name="David Riedman" userId="732ddcd02ab6606e" providerId="LiveId" clId="{225E21A0-EACF-4636-AD7D-9F5E8C0F5D92}" dt="2026-03-18T17:31:48.753" v="806" actId="27636"/>
        <pc:sldMkLst>
          <pc:docMk/>
          <pc:sldMk cId="1981035505" sldId="275"/>
        </pc:sldMkLst>
        <pc:spChg chg="mod">
          <ac:chgData name="David Riedman" userId="732ddcd02ab6606e" providerId="LiveId" clId="{225E21A0-EACF-4636-AD7D-9F5E8C0F5D92}" dt="2026-03-18T17:31:26.332" v="798"/>
          <ac:spMkLst>
            <pc:docMk/>
            <pc:sldMk cId="1981035505" sldId="275"/>
            <ac:spMk id="2" creationId="{CCF68EB6-1029-8833-1739-B16DD953EE46}"/>
          </ac:spMkLst>
        </pc:spChg>
        <pc:spChg chg="mod">
          <ac:chgData name="David Riedman" userId="732ddcd02ab6606e" providerId="LiveId" clId="{225E21A0-EACF-4636-AD7D-9F5E8C0F5D92}" dt="2026-03-18T17:31:48.753" v="806" actId="27636"/>
          <ac:spMkLst>
            <pc:docMk/>
            <pc:sldMk cId="1981035505" sldId="275"/>
            <ac:spMk id="3" creationId="{5B180351-CF79-68D1-9476-51C2AEAB6CB4}"/>
          </ac:spMkLst>
        </pc:spChg>
      </pc:sldChg>
      <pc:sldChg chg="modSp add mod">
        <pc:chgData name="David Riedman" userId="732ddcd02ab6606e" providerId="LiveId" clId="{225E21A0-EACF-4636-AD7D-9F5E8C0F5D92}" dt="2026-03-18T17:32:26.937" v="835" actId="20577"/>
        <pc:sldMkLst>
          <pc:docMk/>
          <pc:sldMk cId="3379621098" sldId="276"/>
        </pc:sldMkLst>
        <pc:spChg chg="mod">
          <ac:chgData name="David Riedman" userId="732ddcd02ab6606e" providerId="LiveId" clId="{225E21A0-EACF-4636-AD7D-9F5E8C0F5D92}" dt="2026-03-18T17:32:26.937" v="835" actId="20577"/>
          <ac:spMkLst>
            <pc:docMk/>
            <pc:sldMk cId="3379621098" sldId="276"/>
            <ac:spMk id="3" creationId="{9B9043C2-6975-4D92-819F-3DE54F2D3A54}"/>
          </ac:spMkLst>
        </pc:spChg>
      </pc:sldChg>
      <pc:sldChg chg="addSp delSp modSp new mod modClrScheme chgLayout">
        <pc:chgData name="David Riedman" userId="732ddcd02ab6606e" providerId="LiveId" clId="{225E21A0-EACF-4636-AD7D-9F5E8C0F5D92}" dt="2026-03-18T17:33:21.593" v="848" actId="27636"/>
        <pc:sldMkLst>
          <pc:docMk/>
          <pc:sldMk cId="379047021" sldId="277"/>
        </pc:sldMkLst>
        <pc:spChg chg="add mod ord">
          <ac:chgData name="David Riedman" userId="732ddcd02ab6606e" providerId="LiveId" clId="{225E21A0-EACF-4636-AD7D-9F5E8C0F5D92}" dt="2026-03-18T17:33:08.845" v="844" actId="404"/>
          <ac:spMkLst>
            <pc:docMk/>
            <pc:sldMk cId="379047021" sldId="277"/>
            <ac:spMk id="4" creationId="{FFDC6622-FE3A-9E64-5D6F-BAC806689A48}"/>
          </ac:spMkLst>
        </pc:spChg>
        <pc:spChg chg="add mod ord">
          <ac:chgData name="David Riedman" userId="732ddcd02ab6606e" providerId="LiveId" clId="{225E21A0-EACF-4636-AD7D-9F5E8C0F5D92}" dt="2026-03-18T17:33:21.593" v="848" actId="27636"/>
          <ac:spMkLst>
            <pc:docMk/>
            <pc:sldMk cId="379047021" sldId="277"/>
            <ac:spMk id="5" creationId="{F67D1103-E6DA-C118-6607-A2DA76DAD7CA}"/>
          </ac:spMkLst>
        </pc:spChg>
      </pc:sldChg>
      <pc:sldChg chg="modSp new mod">
        <pc:chgData name="David Riedman" userId="732ddcd02ab6606e" providerId="LiveId" clId="{225E21A0-EACF-4636-AD7D-9F5E8C0F5D92}" dt="2026-03-18T17:34:12.020" v="854" actId="20577"/>
        <pc:sldMkLst>
          <pc:docMk/>
          <pc:sldMk cId="533313077" sldId="278"/>
        </pc:sldMkLst>
        <pc:spChg chg="mod">
          <ac:chgData name="David Riedman" userId="732ddcd02ab6606e" providerId="LiveId" clId="{225E21A0-EACF-4636-AD7D-9F5E8C0F5D92}" dt="2026-03-18T17:33:41.544" v="851" actId="20577"/>
          <ac:spMkLst>
            <pc:docMk/>
            <pc:sldMk cId="533313077" sldId="278"/>
            <ac:spMk id="2" creationId="{8F107D06-E743-BA9E-DDEA-1304C68F1184}"/>
          </ac:spMkLst>
        </pc:spChg>
        <pc:spChg chg="mod">
          <ac:chgData name="David Riedman" userId="732ddcd02ab6606e" providerId="LiveId" clId="{225E21A0-EACF-4636-AD7D-9F5E8C0F5D92}" dt="2026-03-18T17:34:12.020" v="854" actId="20577"/>
          <ac:spMkLst>
            <pc:docMk/>
            <pc:sldMk cId="533313077" sldId="278"/>
            <ac:spMk id="3" creationId="{CB87E305-ABF4-6321-A458-21F686B749EF}"/>
          </ac:spMkLst>
        </pc:spChg>
      </pc:sldChg>
      <pc:sldChg chg="modSp new mod">
        <pc:chgData name="David Riedman" userId="732ddcd02ab6606e" providerId="LiveId" clId="{225E21A0-EACF-4636-AD7D-9F5E8C0F5D92}" dt="2026-03-18T17:34:54.212" v="863" actId="20577"/>
        <pc:sldMkLst>
          <pc:docMk/>
          <pc:sldMk cId="3480764907" sldId="279"/>
        </pc:sldMkLst>
        <pc:spChg chg="mod">
          <ac:chgData name="David Riedman" userId="732ddcd02ab6606e" providerId="LiveId" clId="{225E21A0-EACF-4636-AD7D-9F5E8C0F5D92}" dt="2026-03-18T17:34:38.524" v="860" actId="404"/>
          <ac:spMkLst>
            <pc:docMk/>
            <pc:sldMk cId="3480764907" sldId="279"/>
            <ac:spMk id="2" creationId="{538CC3C2-7BE8-76C8-88FA-EBF22B662AC7}"/>
          </ac:spMkLst>
        </pc:spChg>
        <pc:spChg chg="mod">
          <ac:chgData name="David Riedman" userId="732ddcd02ab6606e" providerId="LiveId" clId="{225E21A0-EACF-4636-AD7D-9F5E8C0F5D92}" dt="2026-03-18T17:34:54.212" v="863" actId="20577"/>
          <ac:spMkLst>
            <pc:docMk/>
            <pc:sldMk cId="3480764907" sldId="279"/>
            <ac:spMk id="3" creationId="{61BC7294-8E65-29AD-956F-524C6F1AB637}"/>
          </ac:spMkLst>
        </pc:spChg>
      </pc:sldChg>
      <pc:sldChg chg="modSp add mod">
        <pc:chgData name="David Riedman" userId="732ddcd02ab6606e" providerId="LiveId" clId="{225E21A0-EACF-4636-AD7D-9F5E8C0F5D92}" dt="2026-03-18T17:35:19.519" v="867" actId="14100"/>
        <pc:sldMkLst>
          <pc:docMk/>
          <pc:sldMk cId="2769009219" sldId="280"/>
        </pc:sldMkLst>
        <pc:spChg chg="mod">
          <ac:chgData name="David Riedman" userId="732ddcd02ab6606e" providerId="LiveId" clId="{225E21A0-EACF-4636-AD7D-9F5E8C0F5D92}" dt="2026-03-18T17:35:19.519" v="867" actId="14100"/>
          <ac:spMkLst>
            <pc:docMk/>
            <pc:sldMk cId="2769009219" sldId="280"/>
            <ac:spMk id="3" creationId="{8FF00F33-E06F-EA5D-DC9F-EB46F72BA33E}"/>
          </ac:spMkLst>
        </pc:spChg>
      </pc:sldChg>
      <pc:sldChg chg="addSp delSp modSp new mod">
        <pc:chgData name="David Riedman" userId="732ddcd02ab6606e" providerId="LiveId" clId="{225E21A0-EACF-4636-AD7D-9F5E8C0F5D92}" dt="2026-03-18T17:41:55.141" v="955" actId="478"/>
        <pc:sldMkLst>
          <pc:docMk/>
          <pc:sldMk cId="1278868806" sldId="281"/>
        </pc:sldMkLst>
        <pc:spChg chg="mod">
          <ac:chgData name="David Riedman" userId="732ddcd02ab6606e" providerId="LiveId" clId="{225E21A0-EACF-4636-AD7D-9F5E8C0F5D92}" dt="2026-03-18T17:40:50.109" v="948" actId="6549"/>
          <ac:spMkLst>
            <pc:docMk/>
            <pc:sldMk cId="1278868806" sldId="281"/>
            <ac:spMk id="2" creationId="{78976633-8DD4-CF5B-A2C6-CA98F6E9E657}"/>
          </ac:spMkLst>
        </pc:spChg>
        <pc:spChg chg="mod">
          <ac:chgData name="David Riedman" userId="732ddcd02ab6606e" providerId="LiveId" clId="{225E21A0-EACF-4636-AD7D-9F5E8C0F5D92}" dt="2026-03-18T17:40:39.069" v="946" actId="20577"/>
          <ac:spMkLst>
            <pc:docMk/>
            <pc:sldMk cId="1278868806" sldId="281"/>
            <ac:spMk id="3" creationId="{1D3252E0-EC98-48D2-627A-CA250B3C7F94}"/>
          </ac:spMkLst>
        </pc:spChg>
      </pc:sldChg>
      <pc:sldChg chg="modSp new mod">
        <pc:chgData name="David Riedman" userId="732ddcd02ab6606e" providerId="LiveId" clId="{225E21A0-EACF-4636-AD7D-9F5E8C0F5D92}" dt="2026-03-18T17:42:22.458" v="974"/>
        <pc:sldMkLst>
          <pc:docMk/>
          <pc:sldMk cId="739258577" sldId="282"/>
        </pc:sldMkLst>
        <pc:spChg chg="mod">
          <ac:chgData name="David Riedman" userId="732ddcd02ab6606e" providerId="LiveId" clId="{225E21A0-EACF-4636-AD7D-9F5E8C0F5D92}" dt="2026-03-18T17:42:20.506" v="973" actId="20577"/>
          <ac:spMkLst>
            <pc:docMk/>
            <pc:sldMk cId="739258577" sldId="282"/>
            <ac:spMk id="2" creationId="{8E9F0EB3-03CB-3499-DAC8-739FFF95578C}"/>
          </ac:spMkLst>
        </pc:spChg>
        <pc:spChg chg="mod">
          <ac:chgData name="David Riedman" userId="732ddcd02ab6606e" providerId="LiveId" clId="{225E21A0-EACF-4636-AD7D-9F5E8C0F5D92}" dt="2026-03-18T17:42:22.458" v="974"/>
          <ac:spMkLst>
            <pc:docMk/>
            <pc:sldMk cId="739258577" sldId="282"/>
            <ac:spMk id="3" creationId="{D4E3A9E0-27B4-9D84-00CF-FEA67E97C3BD}"/>
          </ac:spMkLst>
        </pc:spChg>
      </pc:sldChg>
      <pc:sldChg chg="modSp new mod">
        <pc:chgData name="David Riedman" userId="732ddcd02ab6606e" providerId="LiveId" clId="{225E21A0-EACF-4636-AD7D-9F5E8C0F5D92}" dt="2026-03-18T17:43:35.227" v="1007" actId="20577"/>
        <pc:sldMkLst>
          <pc:docMk/>
          <pc:sldMk cId="1552886423" sldId="283"/>
        </pc:sldMkLst>
        <pc:spChg chg="mod">
          <ac:chgData name="David Riedman" userId="732ddcd02ab6606e" providerId="LiveId" clId="{225E21A0-EACF-4636-AD7D-9F5E8C0F5D92}" dt="2026-03-18T17:42:31.501" v="989" actId="20577"/>
          <ac:spMkLst>
            <pc:docMk/>
            <pc:sldMk cId="1552886423" sldId="283"/>
            <ac:spMk id="2" creationId="{B9F07CB8-0A5E-BC41-7106-CC0A7606B7EB}"/>
          </ac:spMkLst>
        </pc:spChg>
        <pc:spChg chg="mod">
          <ac:chgData name="David Riedman" userId="732ddcd02ab6606e" providerId="LiveId" clId="{225E21A0-EACF-4636-AD7D-9F5E8C0F5D92}" dt="2026-03-18T17:43:35.227" v="1007" actId="20577"/>
          <ac:spMkLst>
            <pc:docMk/>
            <pc:sldMk cId="1552886423" sldId="283"/>
            <ac:spMk id="3" creationId="{7567A991-D8FB-3E7D-EF0D-0819D5E0E9E7}"/>
          </ac:spMkLst>
        </pc:spChg>
      </pc:sldChg>
      <pc:sldChg chg="modSp new mod">
        <pc:chgData name="David Riedman" userId="732ddcd02ab6606e" providerId="LiveId" clId="{225E21A0-EACF-4636-AD7D-9F5E8C0F5D92}" dt="2026-03-18T17:45:20.324" v="1069"/>
        <pc:sldMkLst>
          <pc:docMk/>
          <pc:sldMk cId="2654141709" sldId="284"/>
        </pc:sldMkLst>
        <pc:spChg chg="mod">
          <ac:chgData name="David Riedman" userId="732ddcd02ab6606e" providerId="LiveId" clId="{225E21A0-EACF-4636-AD7D-9F5E8C0F5D92}" dt="2026-03-18T17:44:24.538" v="1039" actId="20577"/>
          <ac:spMkLst>
            <pc:docMk/>
            <pc:sldMk cId="2654141709" sldId="284"/>
            <ac:spMk id="2" creationId="{1E07BE1C-FA8B-767A-7255-A5FD1C025F5B}"/>
          </ac:spMkLst>
        </pc:spChg>
        <pc:spChg chg="mod">
          <ac:chgData name="David Riedman" userId="732ddcd02ab6606e" providerId="LiveId" clId="{225E21A0-EACF-4636-AD7D-9F5E8C0F5D92}" dt="2026-03-18T17:45:20.324" v="1069"/>
          <ac:spMkLst>
            <pc:docMk/>
            <pc:sldMk cId="2654141709" sldId="284"/>
            <ac:spMk id="3" creationId="{85FFAE88-F5F4-0925-B9A2-03F3ECDAC3F7}"/>
          </ac:spMkLst>
        </pc:spChg>
      </pc:sldChg>
      <pc:sldChg chg="modSp add mod">
        <pc:chgData name="David Riedman" userId="732ddcd02ab6606e" providerId="LiveId" clId="{225E21A0-EACF-4636-AD7D-9F5E8C0F5D92}" dt="2026-03-18T17:47:53.055" v="1223" actId="20577"/>
        <pc:sldMkLst>
          <pc:docMk/>
          <pc:sldMk cId="2783556067" sldId="285"/>
        </pc:sldMkLst>
        <pc:spChg chg="mod">
          <ac:chgData name="David Riedman" userId="732ddcd02ab6606e" providerId="LiveId" clId="{225E21A0-EACF-4636-AD7D-9F5E8C0F5D92}" dt="2026-03-18T17:45:30.920" v="1071"/>
          <ac:spMkLst>
            <pc:docMk/>
            <pc:sldMk cId="2783556067" sldId="285"/>
            <ac:spMk id="2" creationId="{43BD099B-973E-7153-2FCF-1778ACB0C045}"/>
          </ac:spMkLst>
        </pc:spChg>
        <pc:spChg chg="mod">
          <ac:chgData name="David Riedman" userId="732ddcd02ab6606e" providerId="LiveId" clId="{225E21A0-EACF-4636-AD7D-9F5E8C0F5D92}" dt="2026-03-18T17:47:53.055" v="1223" actId="20577"/>
          <ac:spMkLst>
            <pc:docMk/>
            <pc:sldMk cId="2783556067" sldId="285"/>
            <ac:spMk id="3" creationId="{9011C100-4D6C-1922-CF28-789DF858C4D6}"/>
          </ac:spMkLst>
        </pc:spChg>
      </pc:sldChg>
      <pc:sldChg chg="modSp new mod">
        <pc:chgData name="David Riedman" userId="732ddcd02ab6606e" providerId="LiveId" clId="{225E21A0-EACF-4636-AD7D-9F5E8C0F5D92}" dt="2026-03-18T17:48:32.323" v="1273" actId="20577"/>
        <pc:sldMkLst>
          <pc:docMk/>
          <pc:sldMk cId="3140290522" sldId="286"/>
        </pc:sldMkLst>
        <pc:spChg chg="mod">
          <ac:chgData name="David Riedman" userId="732ddcd02ab6606e" providerId="LiveId" clId="{225E21A0-EACF-4636-AD7D-9F5E8C0F5D92}" dt="2026-03-18T17:48:22.124" v="1246" actId="20577"/>
          <ac:spMkLst>
            <pc:docMk/>
            <pc:sldMk cId="3140290522" sldId="286"/>
            <ac:spMk id="2" creationId="{E4BAEB36-92D3-D31A-C2AC-BB89E586A373}"/>
          </ac:spMkLst>
        </pc:spChg>
        <pc:spChg chg="mod">
          <ac:chgData name="David Riedman" userId="732ddcd02ab6606e" providerId="LiveId" clId="{225E21A0-EACF-4636-AD7D-9F5E8C0F5D92}" dt="2026-03-18T17:48:32.323" v="1273" actId="20577"/>
          <ac:spMkLst>
            <pc:docMk/>
            <pc:sldMk cId="3140290522" sldId="286"/>
            <ac:spMk id="3" creationId="{C6CD8297-3B41-514F-CCE5-4E2044542F1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478C40-6788-40AB-8C52-3F9CED76FF7E}"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269185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478C40-6788-40AB-8C52-3F9CED76FF7E}"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3214460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478C40-6788-40AB-8C52-3F9CED76FF7E}"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27342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478C40-6788-40AB-8C52-3F9CED76FF7E}"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77105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478C40-6788-40AB-8C52-3F9CED76FF7E}"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79238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478C40-6788-40AB-8C52-3F9CED76FF7E}"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4274229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478C40-6788-40AB-8C52-3F9CED76FF7E}" type="datetimeFigureOut">
              <a:rPr lang="en-US" smtClean="0"/>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1261141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478C40-6788-40AB-8C52-3F9CED76FF7E}"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323200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478C40-6788-40AB-8C52-3F9CED76FF7E}"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2171247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478C40-6788-40AB-8C52-3F9CED76FF7E}"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229316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478C40-6788-40AB-8C52-3F9CED76FF7E}"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8A32BC-31FD-4BED-BA7E-385E31E624DD}" type="slidenum">
              <a:rPr lang="en-US" smtClean="0"/>
              <a:t>‹#›</a:t>
            </a:fld>
            <a:endParaRPr lang="en-US"/>
          </a:p>
        </p:txBody>
      </p:sp>
    </p:spTree>
    <p:extLst>
      <p:ext uri="{BB962C8B-B14F-4D97-AF65-F5344CB8AC3E}">
        <p14:creationId xmlns:p14="http://schemas.microsoft.com/office/powerpoint/2010/main" val="2414160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52478C40-6788-40AB-8C52-3F9CED76FF7E}" type="datetimeFigureOut">
              <a:rPr lang="en-US" smtClean="0"/>
              <a:t>3/24/2026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DF8A32BC-31FD-4BED-BA7E-385E31E624DD}" type="slidenum">
              <a:rPr lang="en-US" smtClean="0"/>
              <a:t>‹#›</a:t>
            </a:fld>
            <a:endParaRPr lang="en-US"/>
          </a:p>
        </p:txBody>
      </p:sp>
    </p:spTree>
    <p:extLst>
      <p:ext uri="{BB962C8B-B14F-4D97-AF65-F5344CB8AC3E}">
        <p14:creationId xmlns:p14="http://schemas.microsoft.com/office/powerpoint/2010/main" val="2057297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mailto:response@merrillherzog.com"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FC839-4202-8A58-CE14-FE8B99B716A5}"/>
              </a:ext>
            </a:extLst>
          </p:cNvPr>
          <p:cNvSpPr>
            <a:spLocks noGrp="1"/>
          </p:cNvSpPr>
          <p:nvPr>
            <p:ph type="ctrTitle"/>
          </p:nvPr>
        </p:nvSpPr>
        <p:spPr>
          <a:xfrm>
            <a:off x="1524000" y="2578100"/>
            <a:ext cx="9144000" cy="1751501"/>
          </a:xfrm>
        </p:spPr>
        <p:txBody>
          <a:bodyPr>
            <a:normAutofit fontScale="90000"/>
          </a:bodyPr>
          <a:lstStyle/>
          <a:p>
            <a:r>
              <a:rPr lang="en-US" dirty="0"/>
              <a:t>Active Assailant &amp; Workplace Violence Insurance</a:t>
            </a:r>
          </a:p>
        </p:txBody>
      </p:sp>
      <p:sp>
        <p:nvSpPr>
          <p:cNvPr id="3" name="Subtitle 2">
            <a:extLst>
              <a:ext uri="{FF2B5EF4-FFF2-40B4-BE49-F238E27FC236}">
                <a16:creationId xmlns:a16="http://schemas.microsoft.com/office/drawing/2014/main" id="{A3E08FCC-BC7B-6E72-7406-9663269260AF}"/>
              </a:ext>
            </a:extLst>
          </p:cNvPr>
          <p:cNvSpPr>
            <a:spLocks noGrp="1"/>
          </p:cNvSpPr>
          <p:nvPr>
            <p:ph type="subTitle" idx="1"/>
          </p:nvPr>
        </p:nvSpPr>
        <p:spPr>
          <a:xfrm>
            <a:off x="1524000" y="5336931"/>
            <a:ext cx="9144000" cy="1028700"/>
          </a:xfrm>
        </p:spPr>
        <p:txBody>
          <a:bodyPr/>
          <a:lstStyle/>
          <a:p>
            <a:r>
              <a:rPr lang="en-US" dirty="0"/>
              <a:t>March 2026</a:t>
            </a:r>
          </a:p>
        </p:txBody>
      </p:sp>
      <p:pic>
        <p:nvPicPr>
          <p:cNvPr id="4" name="Picture 6">
            <a:extLst>
              <a:ext uri="{FF2B5EF4-FFF2-40B4-BE49-F238E27FC236}">
                <a16:creationId xmlns:a16="http://schemas.microsoft.com/office/drawing/2014/main" id="{A3818D48-3C6D-77F6-8A87-A6417B4EE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762611"/>
            <a:ext cx="8572500"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106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4F1D-E65A-6AF5-61A5-305DB779265B}"/>
              </a:ext>
            </a:extLst>
          </p:cNvPr>
          <p:cNvSpPr>
            <a:spLocks noGrp="1"/>
          </p:cNvSpPr>
          <p:nvPr>
            <p:ph type="title"/>
          </p:nvPr>
        </p:nvSpPr>
        <p:spPr/>
        <p:txBody>
          <a:bodyPr/>
          <a:lstStyle/>
          <a:p>
            <a:r>
              <a:rPr lang="en-US" dirty="0"/>
              <a:t>Damage to Your Property</a:t>
            </a:r>
          </a:p>
        </p:txBody>
      </p:sp>
      <p:sp>
        <p:nvSpPr>
          <p:cNvPr id="3" name="Content Placeholder 2">
            <a:extLst>
              <a:ext uri="{FF2B5EF4-FFF2-40B4-BE49-F238E27FC236}">
                <a16:creationId xmlns:a16="http://schemas.microsoft.com/office/drawing/2014/main" id="{937BC751-3A5F-4A2E-9CAC-077A6E61E84F}"/>
              </a:ext>
            </a:extLst>
          </p:cNvPr>
          <p:cNvSpPr>
            <a:spLocks noGrp="1"/>
          </p:cNvSpPr>
          <p:nvPr>
            <p:ph idx="1"/>
          </p:nvPr>
        </p:nvSpPr>
        <p:spPr/>
        <p:txBody>
          <a:bodyPr/>
          <a:lstStyle/>
          <a:p>
            <a:r>
              <a:rPr lang="en-US" dirty="0"/>
              <a:t>Costs to remove debris</a:t>
            </a:r>
          </a:p>
          <a:p>
            <a:r>
              <a:rPr lang="en-US" dirty="0"/>
              <a:t>Costs of necessary demolition</a:t>
            </a:r>
          </a:p>
          <a:p>
            <a:r>
              <a:rPr lang="en-US" dirty="0"/>
              <a:t>Necessary costs of architects, surveyors, engineers or other professional services</a:t>
            </a:r>
          </a:p>
          <a:p>
            <a:r>
              <a:rPr lang="en-US" dirty="0"/>
              <a:t>Reasonable additional costs to repair or rebuild Your premises to the minimum standards required to comply with current building regulations and laws</a:t>
            </a:r>
          </a:p>
        </p:txBody>
      </p:sp>
    </p:spTree>
    <p:extLst>
      <p:ext uri="{BB962C8B-B14F-4D97-AF65-F5344CB8AC3E}">
        <p14:creationId xmlns:p14="http://schemas.microsoft.com/office/powerpoint/2010/main" val="1713814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AB20C-DCFB-3FE6-18B6-61D90E17ED21}"/>
              </a:ext>
            </a:extLst>
          </p:cNvPr>
          <p:cNvSpPr>
            <a:spLocks noGrp="1"/>
          </p:cNvSpPr>
          <p:nvPr>
            <p:ph type="title"/>
          </p:nvPr>
        </p:nvSpPr>
        <p:spPr/>
        <p:txBody>
          <a:bodyPr/>
          <a:lstStyle/>
          <a:p>
            <a:r>
              <a:rPr lang="en-US" dirty="0"/>
              <a:t>Business Interruption</a:t>
            </a:r>
          </a:p>
        </p:txBody>
      </p:sp>
      <p:sp>
        <p:nvSpPr>
          <p:cNvPr id="3" name="Content Placeholder 2">
            <a:extLst>
              <a:ext uri="{FF2B5EF4-FFF2-40B4-BE49-F238E27FC236}">
                <a16:creationId xmlns:a16="http://schemas.microsoft.com/office/drawing/2014/main" id="{DF5BFAFA-9530-2458-975A-D162AC8D7D2C}"/>
              </a:ext>
            </a:extLst>
          </p:cNvPr>
          <p:cNvSpPr>
            <a:spLocks noGrp="1"/>
          </p:cNvSpPr>
          <p:nvPr>
            <p:ph idx="1"/>
          </p:nvPr>
        </p:nvSpPr>
        <p:spPr/>
        <p:txBody>
          <a:bodyPr/>
          <a:lstStyle/>
          <a:p>
            <a:r>
              <a:rPr lang="en-US" dirty="0"/>
              <a:t>Payment to the limit of liability stated in the Schedule for Business Interruption directly resulting from an Attack</a:t>
            </a:r>
          </a:p>
        </p:txBody>
      </p:sp>
    </p:spTree>
    <p:extLst>
      <p:ext uri="{BB962C8B-B14F-4D97-AF65-F5344CB8AC3E}">
        <p14:creationId xmlns:p14="http://schemas.microsoft.com/office/powerpoint/2010/main" val="955280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974A-EC7A-803C-D0E9-4A8C31A840DA}"/>
              </a:ext>
            </a:extLst>
          </p:cNvPr>
          <p:cNvSpPr>
            <a:spLocks noGrp="1"/>
          </p:cNvSpPr>
          <p:nvPr>
            <p:ph type="title"/>
          </p:nvPr>
        </p:nvSpPr>
        <p:spPr/>
        <p:txBody>
          <a:bodyPr/>
          <a:lstStyle/>
          <a:p>
            <a:r>
              <a:rPr lang="en-US" dirty="0"/>
              <a:t>Non-Physical Damage Business Interruption</a:t>
            </a:r>
          </a:p>
        </p:txBody>
      </p:sp>
      <p:sp>
        <p:nvSpPr>
          <p:cNvPr id="3" name="Content Placeholder 2">
            <a:extLst>
              <a:ext uri="{FF2B5EF4-FFF2-40B4-BE49-F238E27FC236}">
                <a16:creationId xmlns:a16="http://schemas.microsoft.com/office/drawing/2014/main" id="{B635535F-288B-2ABA-2929-AFB0D5F1F447}"/>
              </a:ext>
            </a:extLst>
          </p:cNvPr>
          <p:cNvSpPr>
            <a:spLocks noGrp="1"/>
          </p:cNvSpPr>
          <p:nvPr>
            <p:ph idx="1"/>
          </p:nvPr>
        </p:nvSpPr>
        <p:spPr/>
        <p:txBody>
          <a:bodyPr>
            <a:normAutofit/>
          </a:bodyPr>
          <a:lstStyle/>
          <a:p>
            <a:r>
              <a:rPr lang="en-US" dirty="0"/>
              <a:t>Loss of Attraction to an Insured Location as a direct consequence of the Attack (up to120 consecutive days). </a:t>
            </a:r>
          </a:p>
          <a:p>
            <a:r>
              <a:rPr lang="en-US" dirty="0"/>
              <a:t>Your actual Income Loss sustained during the Restoration Period as a direct result of an interruption to Your business activities following Prevention of Access, and Crisis Expenses as a direct consequence of that Prevention of Access.</a:t>
            </a:r>
          </a:p>
          <a:p>
            <a:r>
              <a:rPr lang="en-US" dirty="0"/>
              <a:t>Additional Security Measures, subject to validation by the Crisis Responder, but only for such costs incurred (up to 60 days after the Attack).</a:t>
            </a:r>
          </a:p>
        </p:txBody>
      </p:sp>
    </p:spTree>
    <p:extLst>
      <p:ext uri="{BB962C8B-B14F-4D97-AF65-F5344CB8AC3E}">
        <p14:creationId xmlns:p14="http://schemas.microsoft.com/office/powerpoint/2010/main" val="2174152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AD9194-67A7-B736-A586-4E3075E46516}"/>
              </a:ext>
            </a:extLst>
          </p:cNvPr>
          <p:cNvSpPr>
            <a:spLocks noGrp="1"/>
          </p:cNvSpPr>
          <p:nvPr>
            <p:ph type="title"/>
          </p:nvPr>
        </p:nvSpPr>
        <p:spPr/>
        <p:txBody>
          <a:bodyPr/>
          <a:lstStyle/>
          <a:p>
            <a:r>
              <a:rPr lang="en-US" dirty="0"/>
              <a:t>Merrill Herzog</a:t>
            </a:r>
          </a:p>
        </p:txBody>
      </p:sp>
      <p:sp>
        <p:nvSpPr>
          <p:cNvPr id="7" name="Text Placeholder 6">
            <a:extLst>
              <a:ext uri="{FF2B5EF4-FFF2-40B4-BE49-F238E27FC236}">
                <a16:creationId xmlns:a16="http://schemas.microsoft.com/office/drawing/2014/main" id="{374195CD-0FD2-F7AB-5F22-A34F930D2BC0}"/>
              </a:ext>
            </a:extLst>
          </p:cNvPr>
          <p:cNvSpPr>
            <a:spLocks noGrp="1"/>
          </p:cNvSpPr>
          <p:nvPr>
            <p:ph type="body" idx="1"/>
          </p:nvPr>
        </p:nvSpPr>
        <p:spPr/>
        <p:txBody>
          <a:bodyPr/>
          <a:lstStyle/>
          <a:p>
            <a:r>
              <a:rPr lang="en-US" dirty="0"/>
              <a:t>Behavioral Intel Screening Process</a:t>
            </a:r>
          </a:p>
        </p:txBody>
      </p:sp>
    </p:spTree>
    <p:extLst>
      <p:ext uri="{BB962C8B-B14F-4D97-AF65-F5344CB8AC3E}">
        <p14:creationId xmlns:p14="http://schemas.microsoft.com/office/powerpoint/2010/main" val="2129151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1FF047-23BC-4D7A-AC92-7431ED885602}"/>
              </a:ext>
            </a:extLst>
          </p:cNvPr>
          <p:cNvSpPr>
            <a:spLocks noGrp="1"/>
          </p:cNvSpPr>
          <p:nvPr>
            <p:ph type="body" idx="1"/>
          </p:nvPr>
        </p:nvSpPr>
        <p:spPr>
          <a:xfrm>
            <a:off x="831850" y="2329961"/>
            <a:ext cx="10515600" cy="3759689"/>
          </a:xfrm>
        </p:spPr>
        <p:txBody>
          <a:bodyPr/>
          <a:lstStyle/>
          <a:p>
            <a:r>
              <a:rPr lang="en-US" sz="3200" dirty="0"/>
              <a:t>Before committing mass violence, most perpetrators make statements about their desire to commit an attack for weeks, months, or even years before it happens. They often talk or post extensively about their </a:t>
            </a:r>
            <a:r>
              <a:rPr lang="en-US" sz="3200" b="1" dirty="0"/>
              <a:t>loss</a:t>
            </a:r>
            <a:r>
              <a:rPr lang="en-US" sz="3200" dirty="0"/>
              <a:t>, </a:t>
            </a:r>
            <a:r>
              <a:rPr lang="en-US" sz="3200" b="1" dirty="0"/>
              <a:t>failure</a:t>
            </a:r>
            <a:r>
              <a:rPr lang="en-US" sz="3200" dirty="0"/>
              <a:t>, </a:t>
            </a:r>
            <a:r>
              <a:rPr lang="en-US" sz="3200" b="1" dirty="0"/>
              <a:t>disappointment</a:t>
            </a:r>
            <a:r>
              <a:rPr lang="en-US" sz="3200" dirty="0"/>
              <a:t>, </a:t>
            </a:r>
            <a:r>
              <a:rPr lang="en-US" sz="3200" b="1" dirty="0"/>
              <a:t>grievance</a:t>
            </a:r>
            <a:r>
              <a:rPr lang="en-US" sz="3200" dirty="0"/>
              <a:t>, or </a:t>
            </a:r>
            <a:r>
              <a:rPr lang="en-US" sz="3200" b="1" dirty="0"/>
              <a:t>perceived injustice</a:t>
            </a:r>
            <a:r>
              <a:rPr lang="en-US" sz="3200" dirty="0"/>
              <a:t>. </a:t>
            </a:r>
          </a:p>
          <a:p>
            <a:endParaRPr lang="en-US" dirty="0"/>
          </a:p>
        </p:txBody>
      </p:sp>
    </p:spTree>
    <p:extLst>
      <p:ext uri="{BB962C8B-B14F-4D97-AF65-F5344CB8AC3E}">
        <p14:creationId xmlns:p14="http://schemas.microsoft.com/office/powerpoint/2010/main" val="1345201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76633-8DD4-CF5B-A2C6-CA98F6E9E657}"/>
              </a:ext>
            </a:extLst>
          </p:cNvPr>
          <p:cNvSpPr>
            <a:spLocks noGrp="1"/>
          </p:cNvSpPr>
          <p:nvPr>
            <p:ph type="title"/>
          </p:nvPr>
        </p:nvSpPr>
        <p:spPr/>
        <p:txBody>
          <a:bodyPr/>
          <a:lstStyle/>
          <a:p>
            <a:r>
              <a:rPr lang="en-US" dirty="0"/>
              <a:t>3-Step Prevention Framework</a:t>
            </a:r>
          </a:p>
        </p:txBody>
      </p:sp>
      <p:sp>
        <p:nvSpPr>
          <p:cNvPr id="3" name="Text Placeholder 2">
            <a:extLst>
              <a:ext uri="{FF2B5EF4-FFF2-40B4-BE49-F238E27FC236}">
                <a16:creationId xmlns:a16="http://schemas.microsoft.com/office/drawing/2014/main" id="{1D3252E0-EC98-48D2-627A-CA250B3C7F94}"/>
              </a:ext>
            </a:extLst>
          </p:cNvPr>
          <p:cNvSpPr>
            <a:spLocks noGrp="1"/>
          </p:cNvSpPr>
          <p:nvPr>
            <p:ph type="body" idx="1"/>
          </p:nvPr>
        </p:nvSpPr>
        <p:spPr/>
        <p:txBody>
          <a:bodyPr/>
          <a:lstStyle/>
          <a:p>
            <a:pPr marL="457200" indent="-457200">
              <a:buAutoNum type="arabicPeriod"/>
            </a:pPr>
            <a:r>
              <a:rPr lang="en-US" dirty="0"/>
              <a:t>Recognize</a:t>
            </a:r>
          </a:p>
          <a:p>
            <a:pPr marL="457200" indent="-457200">
              <a:buAutoNum type="arabicPeriod"/>
            </a:pPr>
            <a:r>
              <a:rPr lang="en-US" dirty="0"/>
              <a:t>Report</a:t>
            </a:r>
          </a:p>
          <a:p>
            <a:pPr marL="457200" indent="-457200">
              <a:buAutoNum type="arabicPeriod"/>
            </a:pPr>
            <a:r>
              <a:rPr lang="en-US" dirty="0"/>
              <a:t>Respond</a:t>
            </a:r>
          </a:p>
        </p:txBody>
      </p:sp>
    </p:spTree>
    <p:extLst>
      <p:ext uri="{BB962C8B-B14F-4D97-AF65-F5344CB8AC3E}">
        <p14:creationId xmlns:p14="http://schemas.microsoft.com/office/powerpoint/2010/main" val="1278868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F0EB3-03CB-3499-DAC8-739FFF95578C}"/>
              </a:ext>
            </a:extLst>
          </p:cNvPr>
          <p:cNvSpPr>
            <a:spLocks noGrp="1"/>
          </p:cNvSpPr>
          <p:nvPr>
            <p:ph type="title"/>
          </p:nvPr>
        </p:nvSpPr>
        <p:spPr/>
        <p:txBody>
          <a:bodyPr/>
          <a:lstStyle/>
          <a:p>
            <a:r>
              <a:rPr lang="en-US" dirty="0"/>
              <a:t>Step 1: Recognize</a:t>
            </a:r>
          </a:p>
        </p:txBody>
      </p:sp>
      <p:sp>
        <p:nvSpPr>
          <p:cNvPr id="3" name="Content Placeholder 2">
            <a:extLst>
              <a:ext uri="{FF2B5EF4-FFF2-40B4-BE49-F238E27FC236}">
                <a16:creationId xmlns:a16="http://schemas.microsoft.com/office/drawing/2014/main" id="{D4E3A9E0-27B4-9D84-00CF-FEA67E97C3BD}"/>
              </a:ext>
            </a:extLst>
          </p:cNvPr>
          <p:cNvSpPr>
            <a:spLocks noGrp="1"/>
          </p:cNvSpPr>
          <p:nvPr>
            <p:ph idx="1"/>
          </p:nvPr>
        </p:nvSpPr>
        <p:spPr/>
        <p:txBody>
          <a:bodyPr/>
          <a:lstStyle/>
          <a:p>
            <a:r>
              <a:rPr lang="en-US" dirty="0"/>
              <a:t>Every policyholder has access to a free introductory session with Merrill Herzog’s experts. On hand are psychologists, behavioral threat assessment experts, and security practitioners to provide guidance on how to better prepare for, mitigate, and respond to the threats of an attack.</a:t>
            </a:r>
          </a:p>
        </p:txBody>
      </p:sp>
    </p:spTree>
    <p:extLst>
      <p:ext uri="{BB962C8B-B14F-4D97-AF65-F5344CB8AC3E}">
        <p14:creationId xmlns:p14="http://schemas.microsoft.com/office/powerpoint/2010/main" val="739258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7CB8-0A5E-BC41-7106-CC0A7606B7EB}"/>
              </a:ext>
            </a:extLst>
          </p:cNvPr>
          <p:cNvSpPr>
            <a:spLocks noGrp="1"/>
          </p:cNvSpPr>
          <p:nvPr>
            <p:ph type="title"/>
          </p:nvPr>
        </p:nvSpPr>
        <p:spPr/>
        <p:txBody>
          <a:bodyPr/>
          <a:lstStyle/>
          <a:p>
            <a:r>
              <a:rPr lang="en-US" dirty="0"/>
              <a:t>Step 2: Report</a:t>
            </a:r>
          </a:p>
        </p:txBody>
      </p:sp>
      <p:sp>
        <p:nvSpPr>
          <p:cNvPr id="3" name="Content Placeholder 2">
            <a:extLst>
              <a:ext uri="{FF2B5EF4-FFF2-40B4-BE49-F238E27FC236}">
                <a16:creationId xmlns:a16="http://schemas.microsoft.com/office/drawing/2014/main" id="{7567A991-D8FB-3E7D-EF0D-0819D5E0E9E7}"/>
              </a:ext>
            </a:extLst>
          </p:cNvPr>
          <p:cNvSpPr>
            <a:spLocks noGrp="1"/>
          </p:cNvSpPr>
          <p:nvPr>
            <p:ph idx="1"/>
          </p:nvPr>
        </p:nvSpPr>
        <p:spPr/>
        <p:txBody>
          <a:bodyPr>
            <a:normAutofit lnSpcReduction="10000"/>
          </a:bodyPr>
          <a:lstStyle/>
          <a:p>
            <a:r>
              <a:rPr lang="en-US" dirty="0"/>
              <a:t>The most effective way to stop an attack is through early identification and mitigation. </a:t>
            </a:r>
          </a:p>
          <a:p>
            <a:r>
              <a:rPr lang="en-US" dirty="0"/>
              <a:t>Warning signs are missed due to a reluctance to engage, or a perception that nothing can be done. </a:t>
            </a:r>
          </a:p>
          <a:p>
            <a:r>
              <a:rPr lang="en-US" dirty="0"/>
              <a:t>As a standard policy benefit, the Merrill Herzog team is on hand for every policyholder to contact as required when concerns arise. </a:t>
            </a:r>
          </a:p>
          <a:p>
            <a:pPr lvl="1"/>
            <a:r>
              <a:rPr lang="en-US" dirty="0"/>
              <a:t>Assess the level of threat based on a customized reporting system and proprietary questionnaire that evaluates professional, personal, social, and psychological criteria </a:t>
            </a:r>
          </a:p>
          <a:p>
            <a:pPr lvl="1"/>
            <a:r>
              <a:rPr lang="en-US" dirty="0"/>
              <a:t>Recommend threat management and risk reduction actions ranging from monitoring the situation internally to immediately contacting law enforcement</a:t>
            </a:r>
          </a:p>
        </p:txBody>
      </p:sp>
    </p:spTree>
    <p:extLst>
      <p:ext uri="{BB962C8B-B14F-4D97-AF65-F5344CB8AC3E}">
        <p14:creationId xmlns:p14="http://schemas.microsoft.com/office/powerpoint/2010/main" val="1552886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7BE1C-FA8B-767A-7255-A5FD1C025F5B}"/>
              </a:ext>
            </a:extLst>
          </p:cNvPr>
          <p:cNvSpPr>
            <a:spLocks noGrp="1"/>
          </p:cNvSpPr>
          <p:nvPr>
            <p:ph type="title"/>
          </p:nvPr>
        </p:nvSpPr>
        <p:spPr/>
        <p:txBody>
          <a:bodyPr/>
          <a:lstStyle/>
          <a:p>
            <a:r>
              <a:rPr lang="en-US" dirty="0"/>
              <a:t>Step 3: Respond </a:t>
            </a:r>
            <a:br>
              <a:rPr lang="en-US" dirty="0"/>
            </a:br>
            <a:r>
              <a:rPr lang="en-US" dirty="0"/>
              <a:t>(Malicious threat and stalking threat)</a:t>
            </a:r>
          </a:p>
        </p:txBody>
      </p:sp>
      <p:sp>
        <p:nvSpPr>
          <p:cNvPr id="3" name="Content Placeholder 2">
            <a:extLst>
              <a:ext uri="{FF2B5EF4-FFF2-40B4-BE49-F238E27FC236}">
                <a16:creationId xmlns:a16="http://schemas.microsoft.com/office/drawing/2014/main" id="{85FFAE88-F5F4-0925-B9A2-03F3ECDAC3F7}"/>
              </a:ext>
            </a:extLst>
          </p:cNvPr>
          <p:cNvSpPr>
            <a:spLocks noGrp="1"/>
          </p:cNvSpPr>
          <p:nvPr>
            <p:ph idx="1"/>
          </p:nvPr>
        </p:nvSpPr>
        <p:spPr/>
        <p:txBody>
          <a:bodyPr/>
          <a:lstStyle/>
          <a:p>
            <a:r>
              <a:rPr lang="en-US" dirty="0"/>
              <a:t>If the policyholder is receiving verified threats, or the Merrill Herzog Threat Assessment concludes that there is an imminent issue, the policy will cover the following:</a:t>
            </a:r>
          </a:p>
          <a:p>
            <a:pPr lvl="1"/>
            <a:r>
              <a:rPr lang="en-US" dirty="0"/>
              <a:t>Access to a 24/7 crisis response number and email for immediate assessment </a:t>
            </a:r>
          </a:p>
          <a:p>
            <a:pPr lvl="1"/>
            <a:r>
              <a:rPr lang="en-US" dirty="0"/>
              <a:t>Recommendation of threat management and risk reduction actions including Security, Investigation support, Report writing, &amp; Malicious threat and stalking threat Law enforcement engagement</a:t>
            </a:r>
          </a:p>
          <a:p>
            <a:pPr lvl="1"/>
            <a:r>
              <a:rPr lang="en-US" dirty="0"/>
              <a:t>Persistent threat monitoring </a:t>
            </a:r>
          </a:p>
          <a:p>
            <a:pPr lvl="1"/>
            <a:r>
              <a:rPr lang="en-US" dirty="0"/>
              <a:t>Reassessment of the threat as the situation develops or is resolved</a:t>
            </a:r>
          </a:p>
        </p:txBody>
      </p:sp>
    </p:spTree>
    <p:extLst>
      <p:ext uri="{BB962C8B-B14F-4D97-AF65-F5344CB8AC3E}">
        <p14:creationId xmlns:p14="http://schemas.microsoft.com/office/powerpoint/2010/main" val="2654141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FC44F-E777-F668-67B0-36B7F99E30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BD099B-973E-7153-2FCF-1778ACB0C045}"/>
              </a:ext>
            </a:extLst>
          </p:cNvPr>
          <p:cNvSpPr>
            <a:spLocks noGrp="1"/>
          </p:cNvSpPr>
          <p:nvPr>
            <p:ph type="title"/>
          </p:nvPr>
        </p:nvSpPr>
        <p:spPr/>
        <p:txBody>
          <a:bodyPr/>
          <a:lstStyle/>
          <a:p>
            <a:r>
              <a:rPr lang="en-US" dirty="0"/>
              <a:t>Step 3: Respond </a:t>
            </a:r>
            <a:br>
              <a:rPr lang="en-US" dirty="0"/>
            </a:br>
            <a:r>
              <a:rPr lang="en-US" dirty="0"/>
              <a:t>(Active assailant attack)</a:t>
            </a:r>
          </a:p>
        </p:txBody>
      </p:sp>
      <p:sp>
        <p:nvSpPr>
          <p:cNvPr id="3" name="Content Placeholder 2">
            <a:extLst>
              <a:ext uri="{FF2B5EF4-FFF2-40B4-BE49-F238E27FC236}">
                <a16:creationId xmlns:a16="http://schemas.microsoft.com/office/drawing/2014/main" id="{9011C100-4D6C-1922-CF28-789DF858C4D6}"/>
              </a:ext>
            </a:extLst>
          </p:cNvPr>
          <p:cNvSpPr>
            <a:spLocks noGrp="1"/>
          </p:cNvSpPr>
          <p:nvPr>
            <p:ph idx="1"/>
          </p:nvPr>
        </p:nvSpPr>
        <p:spPr/>
        <p:txBody>
          <a:bodyPr/>
          <a:lstStyle/>
          <a:p>
            <a:r>
              <a:rPr lang="en-US" dirty="0"/>
              <a:t>If an actual attack has taken place, the policy will support Merrill Herzog to deliver the following crisis response services:</a:t>
            </a:r>
          </a:p>
          <a:p>
            <a:pPr lvl="1"/>
            <a:r>
              <a:rPr lang="en-US" dirty="0"/>
              <a:t>Crisis management</a:t>
            </a:r>
          </a:p>
          <a:p>
            <a:pPr lvl="1"/>
            <a:r>
              <a:rPr lang="en-US" dirty="0"/>
              <a:t>Public relations and communications</a:t>
            </a:r>
          </a:p>
          <a:p>
            <a:pPr lvl="1"/>
            <a:r>
              <a:rPr lang="en-US" dirty="0"/>
              <a:t>Legal review and risk mitigation</a:t>
            </a:r>
          </a:p>
          <a:p>
            <a:pPr lvl="1"/>
            <a:r>
              <a:rPr lang="en-US" dirty="0"/>
              <a:t>Law enforcement engagement</a:t>
            </a:r>
          </a:p>
          <a:p>
            <a:pPr lvl="1"/>
            <a:r>
              <a:rPr lang="en-US" dirty="0"/>
              <a:t>Physical site security</a:t>
            </a:r>
          </a:p>
          <a:p>
            <a:pPr lvl="1"/>
            <a:r>
              <a:rPr lang="en-US" dirty="0"/>
              <a:t>Victim care and wellness</a:t>
            </a:r>
          </a:p>
          <a:p>
            <a:pPr lvl="1"/>
            <a:r>
              <a:rPr lang="en-US" dirty="0"/>
              <a:t>Event planning &amp; management including memorial/funeral services</a:t>
            </a:r>
          </a:p>
        </p:txBody>
      </p:sp>
    </p:spTree>
    <p:extLst>
      <p:ext uri="{BB962C8B-B14F-4D97-AF65-F5344CB8AC3E}">
        <p14:creationId xmlns:p14="http://schemas.microsoft.com/office/powerpoint/2010/main" val="2783556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643F-1065-11AE-6850-2FACE3D252B1}"/>
              </a:ext>
            </a:extLst>
          </p:cNvPr>
          <p:cNvSpPr>
            <a:spLocks noGrp="1"/>
          </p:cNvSpPr>
          <p:nvPr>
            <p:ph type="title"/>
          </p:nvPr>
        </p:nvSpPr>
        <p:spPr/>
        <p:txBody>
          <a:bodyPr/>
          <a:lstStyle/>
          <a:p>
            <a:r>
              <a:rPr lang="en-US" dirty="0"/>
              <a:t>Who is Merrill Herzog?</a:t>
            </a:r>
          </a:p>
        </p:txBody>
      </p:sp>
      <p:sp>
        <p:nvSpPr>
          <p:cNvPr id="3" name="Content Placeholder 2">
            <a:extLst>
              <a:ext uri="{FF2B5EF4-FFF2-40B4-BE49-F238E27FC236}">
                <a16:creationId xmlns:a16="http://schemas.microsoft.com/office/drawing/2014/main" id="{E09C94AC-B3C8-F8DD-B1D5-8EE0E9FC8A67}"/>
              </a:ext>
            </a:extLst>
          </p:cNvPr>
          <p:cNvSpPr>
            <a:spLocks noGrp="1"/>
          </p:cNvSpPr>
          <p:nvPr>
            <p:ph idx="1"/>
          </p:nvPr>
        </p:nvSpPr>
        <p:spPr>
          <a:xfrm>
            <a:off x="838200" y="1825625"/>
            <a:ext cx="10515600" cy="4667250"/>
          </a:xfrm>
        </p:spPr>
        <p:txBody>
          <a:bodyPr>
            <a:normAutofit/>
          </a:bodyPr>
          <a:lstStyle/>
          <a:p>
            <a:r>
              <a:rPr lang="en-US" dirty="0"/>
              <a:t>We are a risk advisory and crisis response firm that helps clients prepare for and defend themselves against security risks, respond to critical and crisis situations, and safeguard commercial interests globally</a:t>
            </a:r>
          </a:p>
          <a:p>
            <a:r>
              <a:rPr lang="en-US"/>
              <a:t>Pre-incident services including:</a:t>
            </a:r>
            <a:endParaRPr lang="en-US" dirty="0"/>
          </a:p>
          <a:p>
            <a:pPr lvl="1"/>
            <a:r>
              <a:rPr lang="en-US" dirty="0"/>
              <a:t>Crisis Response</a:t>
            </a:r>
          </a:p>
          <a:p>
            <a:pPr lvl="1"/>
            <a:r>
              <a:rPr lang="en-US" dirty="0"/>
              <a:t>Risk Assessment and Site Security Plans</a:t>
            </a:r>
          </a:p>
          <a:p>
            <a:pPr lvl="1"/>
            <a:r>
              <a:rPr lang="en-US" dirty="0"/>
              <a:t>Safety &amp; Security Audits </a:t>
            </a:r>
          </a:p>
          <a:p>
            <a:pPr lvl="1"/>
            <a:r>
              <a:rPr lang="en-US" dirty="0"/>
              <a:t>Policy Review and Development</a:t>
            </a:r>
          </a:p>
          <a:p>
            <a:pPr lvl="1"/>
            <a:r>
              <a:rPr lang="en-US" dirty="0"/>
              <a:t>Training including Run/Hide/Fight, Rapid Trauma Care, Behavioral Awareness, Situational Awareness, and Threat Assessments</a:t>
            </a:r>
          </a:p>
        </p:txBody>
      </p:sp>
    </p:spTree>
    <p:extLst>
      <p:ext uri="{BB962C8B-B14F-4D97-AF65-F5344CB8AC3E}">
        <p14:creationId xmlns:p14="http://schemas.microsoft.com/office/powerpoint/2010/main" val="296928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AFE513-B6F1-C95A-9DB6-136323A8E8B3}"/>
              </a:ext>
            </a:extLst>
          </p:cNvPr>
          <p:cNvSpPr>
            <a:spLocks noGrp="1"/>
          </p:cNvSpPr>
          <p:nvPr>
            <p:ph type="title"/>
          </p:nvPr>
        </p:nvSpPr>
        <p:spPr/>
        <p:txBody>
          <a:bodyPr/>
          <a:lstStyle/>
          <a:p>
            <a:r>
              <a:rPr lang="en-US" dirty="0"/>
              <a:t>B</a:t>
            </a:r>
            <a:r>
              <a:rPr lang="en-US" b="1" dirty="0"/>
              <a:t>ehavioral Intel Screening Process</a:t>
            </a:r>
            <a:endParaRPr lang="en-US" dirty="0"/>
          </a:p>
        </p:txBody>
      </p:sp>
      <p:sp>
        <p:nvSpPr>
          <p:cNvPr id="5" name="Content Placeholder 4">
            <a:extLst>
              <a:ext uri="{FF2B5EF4-FFF2-40B4-BE49-F238E27FC236}">
                <a16:creationId xmlns:a16="http://schemas.microsoft.com/office/drawing/2014/main" id="{C56E87B4-68C0-A377-F18C-C9D15E1D57DE}"/>
              </a:ext>
            </a:extLst>
          </p:cNvPr>
          <p:cNvSpPr>
            <a:spLocks noGrp="1"/>
          </p:cNvSpPr>
          <p:nvPr>
            <p:ph idx="1"/>
          </p:nvPr>
        </p:nvSpPr>
        <p:spPr/>
        <p:txBody>
          <a:bodyPr/>
          <a:lstStyle/>
          <a:p>
            <a:r>
              <a:rPr lang="en-US" dirty="0"/>
              <a:t>As part of your Samphire Active Assailant insurance policy, Merrill Herzog’s behavioral intelligence team is available 24/7 to offer advice to management, human resources, or corporate security about addressing possible threats of violence in the workplace.</a:t>
            </a:r>
          </a:p>
          <a:p>
            <a:endParaRPr lang="en-US" dirty="0"/>
          </a:p>
          <a:p>
            <a:r>
              <a:rPr lang="en-US" b="1" u="sng" dirty="0"/>
              <a:t>Call the police immediately</a:t>
            </a:r>
            <a:r>
              <a:rPr lang="en-US" dirty="0"/>
              <a:t> if an employee </a:t>
            </a:r>
            <a:r>
              <a:rPr lang="en-US" b="1" u="sng" dirty="0"/>
              <a:t>makes a threat to harm themselves or others</a:t>
            </a:r>
            <a:r>
              <a:rPr lang="en-US" dirty="0"/>
              <a:t>, has </a:t>
            </a:r>
            <a:r>
              <a:rPr lang="en-US" b="1" u="sng" dirty="0"/>
              <a:t>access to weapons</a:t>
            </a:r>
            <a:r>
              <a:rPr lang="en-US" dirty="0"/>
              <a:t>, or you </a:t>
            </a:r>
            <a:r>
              <a:rPr lang="en-US" b="1" u="sng" dirty="0"/>
              <a:t>believe that an attack is imminent</a:t>
            </a:r>
            <a:r>
              <a:rPr lang="en-US" dirty="0"/>
              <a:t>.</a:t>
            </a:r>
          </a:p>
          <a:p>
            <a:endParaRPr lang="en-US" dirty="0"/>
          </a:p>
        </p:txBody>
      </p:sp>
    </p:spTree>
    <p:extLst>
      <p:ext uri="{BB962C8B-B14F-4D97-AF65-F5344CB8AC3E}">
        <p14:creationId xmlns:p14="http://schemas.microsoft.com/office/powerpoint/2010/main" val="2638866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4E4257-A6A2-A927-E7C9-B884B3803D34}"/>
              </a:ext>
            </a:extLst>
          </p:cNvPr>
          <p:cNvSpPr>
            <a:spLocks noGrp="1"/>
          </p:cNvSpPr>
          <p:nvPr>
            <p:ph type="title"/>
          </p:nvPr>
        </p:nvSpPr>
        <p:spPr/>
        <p:txBody>
          <a:bodyPr/>
          <a:lstStyle/>
          <a:p>
            <a:r>
              <a:rPr lang="en-US" dirty="0"/>
              <a:t>Concerning Behaviors</a:t>
            </a:r>
          </a:p>
        </p:txBody>
      </p:sp>
      <p:sp>
        <p:nvSpPr>
          <p:cNvPr id="3" name="Content Placeholder 2">
            <a:extLst>
              <a:ext uri="{FF2B5EF4-FFF2-40B4-BE49-F238E27FC236}">
                <a16:creationId xmlns:a16="http://schemas.microsoft.com/office/drawing/2014/main" id="{EF5B1440-FEA4-34E8-0FD0-E31A7DC3B08C}"/>
              </a:ext>
            </a:extLst>
          </p:cNvPr>
          <p:cNvSpPr>
            <a:spLocks noGrp="1"/>
          </p:cNvSpPr>
          <p:nvPr>
            <p:ph idx="1"/>
          </p:nvPr>
        </p:nvSpPr>
        <p:spPr/>
        <p:txBody>
          <a:bodyPr>
            <a:normAutofit lnSpcReduction="10000"/>
          </a:bodyPr>
          <a:lstStyle/>
          <a:p>
            <a:pPr marL="0" indent="0">
              <a:buNone/>
            </a:pPr>
            <a:r>
              <a:rPr lang="en-US" dirty="0"/>
              <a:t>Consider contacting the Behavioral Intelligence team if an employee, former employee, relative, or patron:</a:t>
            </a:r>
          </a:p>
          <a:p>
            <a:pPr lvl="0"/>
            <a:r>
              <a:rPr lang="en-US" dirty="0"/>
              <a:t>Makes direct or implied threats to commit violence</a:t>
            </a:r>
          </a:p>
          <a:p>
            <a:pPr lvl="0"/>
            <a:r>
              <a:rPr lang="en-US" dirty="0"/>
              <a:t>Persistently stalks or harasses employees</a:t>
            </a:r>
          </a:p>
          <a:p>
            <a:pPr lvl="0"/>
            <a:r>
              <a:rPr lang="en-US" dirty="0"/>
              <a:t>Change in behavior after a loss, failure, or disappointment</a:t>
            </a:r>
          </a:p>
          <a:p>
            <a:pPr lvl="1"/>
            <a:r>
              <a:rPr lang="en-US" b="1" dirty="0"/>
              <a:t>Loss</a:t>
            </a:r>
            <a:r>
              <a:rPr lang="en-US" dirty="0"/>
              <a:t>: Death, divorce, break-up, financial distress, eviction, foreclosure</a:t>
            </a:r>
          </a:p>
          <a:p>
            <a:pPr lvl="1"/>
            <a:r>
              <a:rPr lang="en-US" b="1" dirty="0"/>
              <a:t>Failure</a:t>
            </a:r>
            <a:r>
              <a:rPr lang="en-US" dirty="0"/>
              <a:t>: Project or proposal didn’t work out, poor performance or mismanagement, notice of upcoming termination</a:t>
            </a:r>
          </a:p>
          <a:p>
            <a:pPr lvl="1"/>
            <a:r>
              <a:rPr lang="en-US" b="1" dirty="0"/>
              <a:t>Disappointment</a:t>
            </a:r>
            <a:r>
              <a:rPr lang="en-US" dirty="0"/>
              <a:t>: Not getting promoted or a bonus, not getting selected for a new assignment, shift or work conditions change to a less desirable situation</a:t>
            </a:r>
          </a:p>
          <a:p>
            <a:pPr marL="0" indent="0">
              <a:buNone/>
            </a:pPr>
            <a:endParaRPr lang="en-US" dirty="0"/>
          </a:p>
        </p:txBody>
      </p:sp>
    </p:spTree>
    <p:extLst>
      <p:ext uri="{BB962C8B-B14F-4D97-AF65-F5344CB8AC3E}">
        <p14:creationId xmlns:p14="http://schemas.microsoft.com/office/powerpoint/2010/main" val="883474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31DE7-52C2-A70F-33FC-F63545F0106B}"/>
              </a:ext>
            </a:extLst>
          </p:cNvPr>
          <p:cNvSpPr>
            <a:spLocks noGrp="1"/>
          </p:cNvSpPr>
          <p:nvPr>
            <p:ph type="title"/>
          </p:nvPr>
        </p:nvSpPr>
        <p:spPr/>
        <p:txBody>
          <a:bodyPr/>
          <a:lstStyle/>
          <a:p>
            <a:r>
              <a:rPr lang="en-US" dirty="0"/>
              <a:t>Concerning Behaviors</a:t>
            </a:r>
          </a:p>
        </p:txBody>
      </p:sp>
      <p:sp>
        <p:nvSpPr>
          <p:cNvPr id="3" name="Content Placeholder 2">
            <a:extLst>
              <a:ext uri="{FF2B5EF4-FFF2-40B4-BE49-F238E27FC236}">
                <a16:creationId xmlns:a16="http://schemas.microsoft.com/office/drawing/2014/main" id="{13AE075A-9619-E7A8-8C83-2FD79FE55FB9}"/>
              </a:ext>
            </a:extLst>
          </p:cNvPr>
          <p:cNvSpPr>
            <a:spLocks noGrp="1"/>
          </p:cNvSpPr>
          <p:nvPr>
            <p:ph idx="1"/>
          </p:nvPr>
        </p:nvSpPr>
        <p:spPr/>
        <p:txBody>
          <a:bodyPr>
            <a:normAutofit fontScale="85000" lnSpcReduction="10000"/>
          </a:bodyPr>
          <a:lstStyle/>
          <a:p>
            <a:pPr lvl="0"/>
            <a:r>
              <a:rPr lang="en-US" dirty="0"/>
              <a:t>Obsession over grievance or perceived injustice centered on the workplace</a:t>
            </a:r>
          </a:p>
          <a:p>
            <a:pPr lvl="1"/>
            <a:r>
              <a:rPr lang="en-US" b="1" dirty="0"/>
              <a:t>Grievance</a:t>
            </a:r>
            <a:r>
              <a:rPr lang="en-US" dirty="0"/>
              <a:t>: specific action or event that a person becomes fixated on such as when they made a mistake on a project and all their coworkers laughed at them. That event becomes an obsession that anger and violence can be directed towards.</a:t>
            </a:r>
          </a:p>
          <a:p>
            <a:pPr lvl="1"/>
            <a:r>
              <a:rPr lang="en-US" b="1" dirty="0"/>
              <a:t>Perceived Injustice</a:t>
            </a:r>
            <a:r>
              <a:rPr lang="en-US" dirty="0"/>
              <a:t>: feeling unfairly treated, bullied, or wronged by a company, supervisor, or coworkers. The person feels like they are being treated differently from everyone else and fixates on this perceived injustice even if it’s not real.</a:t>
            </a:r>
          </a:p>
          <a:p>
            <a:pPr lvl="0"/>
            <a:r>
              <a:rPr lang="en-US" dirty="0"/>
              <a:t>Has interest in or seeks </a:t>
            </a:r>
            <a:r>
              <a:rPr lang="en-US" b="1" dirty="0"/>
              <a:t>fame</a:t>
            </a:r>
            <a:r>
              <a:rPr lang="en-US" dirty="0"/>
              <a:t>, </a:t>
            </a:r>
            <a:r>
              <a:rPr lang="en-US" b="1" dirty="0"/>
              <a:t>notoriety</a:t>
            </a:r>
            <a:r>
              <a:rPr lang="en-US" dirty="0"/>
              <a:t>, or </a:t>
            </a:r>
            <a:r>
              <a:rPr lang="en-US" b="1" dirty="0"/>
              <a:t>recognition</a:t>
            </a:r>
            <a:r>
              <a:rPr lang="en-US" dirty="0"/>
              <a:t> in relation to public acts of violence, extremist groups, or hate-based beliefs.</a:t>
            </a:r>
          </a:p>
          <a:p>
            <a:pPr lvl="0"/>
            <a:r>
              <a:rPr lang="en-US" dirty="0"/>
              <a:t>Talks or posts on social media about firearms, weapons, bombs, prior attacks, or idolize the perpetrators of mass violence or terrorism</a:t>
            </a:r>
          </a:p>
          <a:p>
            <a:pPr lvl="0"/>
            <a:r>
              <a:rPr lang="en-US" dirty="0"/>
              <a:t>Acute or recent changes in use or abuse of prescription drugs, alcohol, or illegal substances.</a:t>
            </a:r>
          </a:p>
          <a:p>
            <a:endParaRPr lang="en-US" dirty="0"/>
          </a:p>
        </p:txBody>
      </p:sp>
    </p:spTree>
    <p:extLst>
      <p:ext uri="{BB962C8B-B14F-4D97-AF65-F5344CB8AC3E}">
        <p14:creationId xmlns:p14="http://schemas.microsoft.com/office/powerpoint/2010/main" val="225339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68EB6-1029-8833-1739-B16DD953EE46}"/>
              </a:ext>
            </a:extLst>
          </p:cNvPr>
          <p:cNvSpPr>
            <a:spLocks noGrp="1"/>
          </p:cNvSpPr>
          <p:nvPr>
            <p:ph type="title"/>
          </p:nvPr>
        </p:nvSpPr>
        <p:spPr/>
        <p:txBody>
          <a:bodyPr/>
          <a:lstStyle/>
          <a:p>
            <a:r>
              <a:rPr lang="en-US" dirty="0"/>
              <a:t>Acts of targeted violence are rarely random </a:t>
            </a:r>
          </a:p>
        </p:txBody>
      </p:sp>
      <p:sp>
        <p:nvSpPr>
          <p:cNvPr id="3" name="Content Placeholder 2">
            <a:extLst>
              <a:ext uri="{FF2B5EF4-FFF2-40B4-BE49-F238E27FC236}">
                <a16:creationId xmlns:a16="http://schemas.microsoft.com/office/drawing/2014/main" id="{5B180351-CF79-68D1-9476-51C2AEAB6CB4}"/>
              </a:ext>
            </a:extLst>
          </p:cNvPr>
          <p:cNvSpPr>
            <a:spLocks noGrp="1"/>
          </p:cNvSpPr>
          <p:nvPr>
            <p:ph idx="1"/>
          </p:nvPr>
        </p:nvSpPr>
        <p:spPr/>
        <p:txBody>
          <a:bodyPr>
            <a:normAutofit lnSpcReduction="10000"/>
          </a:bodyPr>
          <a:lstStyle/>
          <a:p>
            <a:r>
              <a:rPr lang="en-US" dirty="0"/>
              <a:t>When a person begins to plot targeted violence, there are often warning signs that are noticeable for weeks, months, and even years before the attack. </a:t>
            </a:r>
          </a:p>
          <a:p>
            <a:pPr lvl="1"/>
            <a:r>
              <a:rPr lang="en-US" b="1" dirty="0"/>
              <a:t>Threats of Violence</a:t>
            </a:r>
            <a:r>
              <a:rPr lang="en-US" dirty="0"/>
              <a:t>: Direct or indirect statements, social media posts, drawings, or writings about committing an act of violence.</a:t>
            </a:r>
          </a:p>
          <a:p>
            <a:pPr lvl="1"/>
            <a:r>
              <a:rPr lang="en-US" b="1" dirty="0"/>
              <a:t>Expressing Violent Ideology</a:t>
            </a:r>
            <a:r>
              <a:rPr lang="en-US" dirty="0"/>
              <a:t>: Openly advocating for or supporting violent extremist ideologies, including statements that justify or endorse the use of violence.</a:t>
            </a:r>
          </a:p>
          <a:p>
            <a:pPr lvl="1"/>
            <a:r>
              <a:rPr lang="en-US" b="1" dirty="0"/>
              <a:t>Sudden Behavioral Changes</a:t>
            </a:r>
            <a:r>
              <a:rPr lang="en-US" dirty="0"/>
              <a:t>: Abrupt shifts in behavior, such as increased isolation, hostility, or unexplained absences.</a:t>
            </a:r>
          </a:p>
          <a:p>
            <a:pPr lvl="1"/>
            <a:r>
              <a:rPr lang="en-US" b="1" dirty="0"/>
              <a:t>Extremist Sympathies</a:t>
            </a:r>
            <a:r>
              <a:rPr lang="en-US" dirty="0"/>
              <a:t>: Showing sympathy for or interest in extremist groups, including adopting their symbols or language.</a:t>
            </a:r>
          </a:p>
        </p:txBody>
      </p:sp>
    </p:spTree>
    <p:extLst>
      <p:ext uri="{BB962C8B-B14F-4D97-AF65-F5344CB8AC3E}">
        <p14:creationId xmlns:p14="http://schemas.microsoft.com/office/powerpoint/2010/main" val="1981035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0C28B-1587-991B-826B-7FB0C0E36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F53B9-095C-A06E-888A-781BEC2DF4EB}"/>
              </a:ext>
            </a:extLst>
          </p:cNvPr>
          <p:cNvSpPr>
            <a:spLocks noGrp="1"/>
          </p:cNvSpPr>
          <p:nvPr>
            <p:ph type="title"/>
          </p:nvPr>
        </p:nvSpPr>
        <p:spPr/>
        <p:txBody>
          <a:bodyPr/>
          <a:lstStyle/>
          <a:p>
            <a:r>
              <a:rPr lang="en-US" dirty="0"/>
              <a:t>Acts of targeted violence are rarely random </a:t>
            </a:r>
          </a:p>
        </p:txBody>
      </p:sp>
      <p:sp>
        <p:nvSpPr>
          <p:cNvPr id="3" name="Content Placeholder 2">
            <a:extLst>
              <a:ext uri="{FF2B5EF4-FFF2-40B4-BE49-F238E27FC236}">
                <a16:creationId xmlns:a16="http://schemas.microsoft.com/office/drawing/2014/main" id="{9B9043C2-6975-4D92-819F-3DE54F2D3A54}"/>
              </a:ext>
            </a:extLst>
          </p:cNvPr>
          <p:cNvSpPr>
            <a:spLocks noGrp="1"/>
          </p:cNvSpPr>
          <p:nvPr>
            <p:ph idx="1"/>
          </p:nvPr>
        </p:nvSpPr>
        <p:spPr/>
        <p:txBody>
          <a:bodyPr>
            <a:normAutofit fontScale="92500"/>
          </a:bodyPr>
          <a:lstStyle/>
          <a:p>
            <a:r>
              <a:rPr lang="en-US" b="1" dirty="0"/>
              <a:t>More warning signs:</a:t>
            </a:r>
          </a:p>
          <a:p>
            <a:pPr lvl="1"/>
            <a:r>
              <a:rPr lang="en-US" b="1" dirty="0"/>
              <a:t>Increased Secrecy</a:t>
            </a:r>
            <a:r>
              <a:rPr lang="en-US" dirty="0"/>
              <a:t>: Engaging in secretive behavior, such as using encrypted communication or avoiding discussions about certain activities.</a:t>
            </a:r>
          </a:p>
          <a:p>
            <a:pPr lvl="1"/>
            <a:r>
              <a:rPr lang="en-US" b="1" dirty="0"/>
              <a:t>Acquisition of Weapons</a:t>
            </a:r>
            <a:r>
              <a:rPr lang="en-US" dirty="0"/>
              <a:t>: Seeking out or acquiring weapons or other materials that could be used for violent purposes.</a:t>
            </a:r>
          </a:p>
          <a:p>
            <a:pPr lvl="1"/>
            <a:r>
              <a:rPr lang="en-US" b="1" dirty="0"/>
              <a:t>Travel to Conflict Zones</a:t>
            </a:r>
            <a:r>
              <a:rPr lang="en-US" dirty="0"/>
              <a:t>: Planning or attempting to travel to regions known for violent conflict or extremist activity.</a:t>
            </a:r>
          </a:p>
          <a:p>
            <a:pPr lvl="1"/>
            <a:r>
              <a:rPr lang="en-US" b="1" dirty="0"/>
              <a:t>Glorification of Violence</a:t>
            </a:r>
            <a:r>
              <a:rPr lang="en-US" dirty="0"/>
              <a:t>: Expressing admiration for or identifying with individuals who have committed acts of violence, particularly against women.</a:t>
            </a:r>
          </a:p>
          <a:p>
            <a:pPr lvl="1"/>
            <a:r>
              <a:rPr lang="en-US" b="1" dirty="0"/>
              <a:t>Blaming Society</a:t>
            </a:r>
            <a:r>
              <a:rPr lang="en-US" dirty="0"/>
              <a:t>: Believing that society is unjustly structured against them, often accompanied by conspiracy theories or a belief in male victimhood​.</a:t>
            </a:r>
          </a:p>
        </p:txBody>
      </p:sp>
    </p:spTree>
    <p:extLst>
      <p:ext uri="{BB962C8B-B14F-4D97-AF65-F5344CB8AC3E}">
        <p14:creationId xmlns:p14="http://schemas.microsoft.com/office/powerpoint/2010/main" val="3379621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DC6622-FE3A-9E64-5D6F-BAC806689A48}"/>
              </a:ext>
            </a:extLst>
          </p:cNvPr>
          <p:cNvSpPr>
            <a:spLocks noGrp="1"/>
          </p:cNvSpPr>
          <p:nvPr>
            <p:ph type="title"/>
          </p:nvPr>
        </p:nvSpPr>
        <p:spPr/>
        <p:txBody>
          <a:bodyPr>
            <a:normAutofit/>
          </a:bodyPr>
          <a:lstStyle/>
          <a:p>
            <a:r>
              <a:rPr lang="en-US" sz="4000" dirty="0"/>
              <a:t>Targeted violence can begin as </a:t>
            </a:r>
            <a:r>
              <a:rPr lang="en-US" sz="4000" i="1" dirty="0"/>
              <a:t>malicious stalking</a:t>
            </a:r>
            <a:endParaRPr lang="en-US" sz="4000" dirty="0"/>
          </a:p>
        </p:txBody>
      </p:sp>
      <p:sp>
        <p:nvSpPr>
          <p:cNvPr id="5" name="Content Placeholder 4">
            <a:extLst>
              <a:ext uri="{FF2B5EF4-FFF2-40B4-BE49-F238E27FC236}">
                <a16:creationId xmlns:a16="http://schemas.microsoft.com/office/drawing/2014/main" id="{F67D1103-E6DA-C118-6607-A2DA76DAD7CA}"/>
              </a:ext>
            </a:extLst>
          </p:cNvPr>
          <p:cNvSpPr>
            <a:spLocks noGrp="1"/>
          </p:cNvSpPr>
          <p:nvPr>
            <p:ph idx="1"/>
          </p:nvPr>
        </p:nvSpPr>
        <p:spPr/>
        <p:txBody>
          <a:bodyPr>
            <a:normAutofit fontScale="92500" lnSpcReduction="20000"/>
          </a:bodyPr>
          <a:lstStyle/>
          <a:p>
            <a:pPr lvl="0"/>
            <a:r>
              <a:rPr lang="en-US" b="1" dirty="0"/>
              <a:t>Repeated Unwanted Contact</a:t>
            </a:r>
            <a:r>
              <a:rPr lang="en-US" dirty="0"/>
              <a:t>: This includes excessive phone calls, messages, emails, or showing up at someone's home or workplace without a valid reason.</a:t>
            </a:r>
          </a:p>
          <a:p>
            <a:pPr lvl="0"/>
            <a:r>
              <a:rPr lang="en-US" b="1" dirty="0"/>
              <a:t>Following the Target</a:t>
            </a:r>
            <a:r>
              <a:rPr lang="en-US" dirty="0"/>
              <a:t>: Physically following the target or tracking their movements in person or online.</a:t>
            </a:r>
          </a:p>
          <a:p>
            <a:pPr lvl="0"/>
            <a:r>
              <a:rPr lang="en-US" b="1" dirty="0"/>
              <a:t>Unwanted Gifts or Messages</a:t>
            </a:r>
            <a:r>
              <a:rPr lang="en-US" dirty="0"/>
              <a:t>: Sending unsolicited gifts, letters, or notes, often with romantic or obsessive undertones.</a:t>
            </a:r>
          </a:p>
          <a:p>
            <a:pPr lvl="0"/>
            <a:r>
              <a:rPr lang="en-US" b="1" dirty="0"/>
              <a:t>Monitoring Behavior</a:t>
            </a:r>
            <a:r>
              <a:rPr lang="en-US" dirty="0"/>
              <a:t>: Keeping track of the target's activities, such as where they go, who they meet, and what they do.</a:t>
            </a:r>
          </a:p>
          <a:p>
            <a:pPr lvl="0"/>
            <a:r>
              <a:rPr lang="en-US" b="1" dirty="0"/>
              <a:t>Intimidation or Threats</a:t>
            </a:r>
            <a:r>
              <a:rPr lang="en-US" dirty="0"/>
              <a:t>: Using threats or implied violence to instill fear in the target.</a:t>
            </a:r>
          </a:p>
          <a:p>
            <a:pPr lvl="0"/>
            <a:r>
              <a:rPr lang="en-US" b="1" dirty="0"/>
              <a:t>Property Damage</a:t>
            </a:r>
            <a:r>
              <a:rPr lang="en-US" dirty="0"/>
              <a:t>: Vandalizing the target's property, such as their car or home, as a means of intimidation​.</a:t>
            </a:r>
          </a:p>
          <a:p>
            <a:endParaRPr lang="en-US" dirty="0"/>
          </a:p>
        </p:txBody>
      </p:sp>
    </p:spTree>
    <p:extLst>
      <p:ext uri="{BB962C8B-B14F-4D97-AF65-F5344CB8AC3E}">
        <p14:creationId xmlns:p14="http://schemas.microsoft.com/office/powerpoint/2010/main" val="379047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C3C2-7BE8-76C8-88FA-EBF22B662AC7}"/>
              </a:ext>
            </a:extLst>
          </p:cNvPr>
          <p:cNvSpPr>
            <a:spLocks noGrp="1"/>
          </p:cNvSpPr>
          <p:nvPr>
            <p:ph type="title"/>
          </p:nvPr>
        </p:nvSpPr>
        <p:spPr/>
        <p:txBody>
          <a:bodyPr>
            <a:normAutofit/>
          </a:bodyPr>
          <a:lstStyle/>
          <a:p>
            <a:r>
              <a:rPr lang="en-US" sz="4000" b="1" dirty="0"/>
              <a:t>Common Presentation of Concerning Behaviors</a:t>
            </a:r>
            <a:endParaRPr lang="en-US" sz="4000" dirty="0"/>
          </a:p>
        </p:txBody>
      </p:sp>
      <p:sp>
        <p:nvSpPr>
          <p:cNvPr id="3" name="Content Placeholder 2">
            <a:extLst>
              <a:ext uri="{FF2B5EF4-FFF2-40B4-BE49-F238E27FC236}">
                <a16:creationId xmlns:a16="http://schemas.microsoft.com/office/drawing/2014/main" id="{61BC7294-8E65-29AD-956F-524C6F1AB637}"/>
              </a:ext>
            </a:extLst>
          </p:cNvPr>
          <p:cNvSpPr>
            <a:spLocks noGrp="1"/>
          </p:cNvSpPr>
          <p:nvPr>
            <p:ph idx="1"/>
          </p:nvPr>
        </p:nvSpPr>
        <p:spPr/>
        <p:txBody>
          <a:bodyPr/>
          <a:lstStyle/>
          <a:p>
            <a:pPr lvl="0"/>
            <a:r>
              <a:rPr lang="en-US" dirty="0"/>
              <a:t>Comments, jokes, or threats about violent plans</a:t>
            </a:r>
          </a:p>
          <a:p>
            <a:pPr lvl="0"/>
            <a:r>
              <a:rPr lang="en-US" dirty="0"/>
              <a:t>Repeated or detailed fantasies about violence</a:t>
            </a:r>
          </a:p>
          <a:p>
            <a:pPr lvl="0"/>
            <a:r>
              <a:rPr lang="en-US" dirty="0"/>
              <a:t>Comments about hurting themselves or others</a:t>
            </a:r>
          </a:p>
          <a:p>
            <a:pPr lvl="0"/>
            <a:r>
              <a:rPr lang="en-US" dirty="0"/>
              <a:t>Creating a document, video, suicide note, or other item to explain or claim credit for future violence</a:t>
            </a:r>
          </a:p>
          <a:p>
            <a:pPr lvl="0"/>
            <a:r>
              <a:rPr lang="en-US" dirty="0"/>
              <a:t>Seeing violence as the only way to solve their problems</a:t>
            </a:r>
          </a:p>
          <a:p>
            <a:pPr lvl="0"/>
            <a:r>
              <a:rPr lang="en-US" dirty="0"/>
              <a:t>Unusual difficulty coping with stress</a:t>
            </a:r>
          </a:p>
          <a:p>
            <a:pPr lvl="0"/>
            <a:r>
              <a:rPr lang="en-US" dirty="0"/>
              <a:t>Reduced interest in hobbies and other activities</a:t>
            </a:r>
          </a:p>
        </p:txBody>
      </p:sp>
    </p:spTree>
    <p:extLst>
      <p:ext uri="{BB962C8B-B14F-4D97-AF65-F5344CB8AC3E}">
        <p14:creationId xmlns:p14="http://schemas.microsoft.com/office/powerpoint/2010/main" val="3480764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C2C3B-90F3-7ED7-1AFC-DA483765C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1DEFE4-511C-CEAA-845A-34B817B055EC}"/>
              </a:ext>
            </a:extLst>
          </p:cNvPr>
          <p:cNvSpPr>
            <a:spLocks noGrp="1"/>
          </p:cNvSpPr>
          <p:nvPr>
            <p:ph type="title"/>
          </p:nvPr>
        </p:nvSpPr>
        <p:spPr/>
        <p:txBody>
          <a:bodyPr>
            <a:normAutofit/>
          </a:bodyPr>
          <a:lstStyle/>
          <a:p>
            <a:r>
              <a:rPr lang="en-US" sz="4000" b="1" dirty="0"/>
              <a:t>Common Presentation of Concerning Behaviors</a:t>
            </a:r>
            <a:endParaRPr lang="en-US" sz="4000" dirty="0"/>
          </a:p>
        </p:txBody>
      </p:sp>
      <p:sp>
        <p:nvSpPr>
          <p:cNvPr id="3" name="Content Placeholder 2">
            <a:extLst>
              <a:ext uri="{FF2B5EF4-FFF2-40B4-BE49-F238E27FC236}">
                <a16:creationId xmlns:a16="http://schemas.microsoft.com/office/drawing/2014/main" id="{8FF00F33-E06F-EA5D-DC9F-EB46F72BA33E}"/>
              </a:ext>
            </a:extLst>
          </p:cNvPr>
          <p:cNvSpPr>
            <a:spLocks noGrp="1"/>
          </p:cNvSpPr>
          <p:nvPr>
            <p:ph idx="1"/>
          </p:nvPr>
        </p:nvSpPr>
        <p:spPr>
          <a:xfrm>
            <a:off x="838200" y="1825624"/>
            <a:ext cx="10515600" cy="4469667"/>
          </a:xfrm>
        </p:spPr>
        <p:txBody>
          <a:bodyPr>
            <a:normAutofit fontScale="92500" lnSpcReduction="20000"/>
          </a:bodyPr>
          <a:lstStyle/>
          <a:p>
            <a:pPr lvl="0"/>
            <a:r>
              <a:rPr lang="en-US" dirty="0"/>
              <a:t>Worsening performance at school or work</a:t>
            </a:r>
          </a:p>
          <a:p>
            <a:pPr lvl="0"/>
            <a:r>
              <a:rPr lang="en-US" dirty="0"/>
              <a:t>Increasing isolation from family, friends, or others</a:t>
            </a:r>
          </a:p>
          <a:p>
            <a:pPr lvl="0"/>
            <a:r>
              <a:rPr lang="en-US" dirty="0"/>
              <a:t>Angry outbursts or physical aggression</a:t>
            </a:r>
          </a:p>
          <a:p>
            <a:pPr lvl="0"/>
            <a:r>
              <a:rPr lang="en-US" dirty="0"/>
              <a:t>Increasingly troublesome interactions with others</a:t>
            </a:r>
          </a:p>
          <a:p>
            <a:pPr lvl="0"/>
            <a:r>
              <a:rPr lang="en-US" dirty="0"/>
              <a:t>Obsessive interest in prior attackers or attacks</a:t>
            </a:r>
          </a:p>
          <a:p>
            <a:pPr lvl="0"/>
            <a:r>
              <a:rPr lang="en-US" dirty="0"/>
              <a:t>Bizarre or unexpected change in appearance, including dress or hygiene</a:t>
            </a:r>
          </a:p>
          <a:p>
            <a:pPr lvl="0"/>
            <a:r>
              <a:rPr lang="en-US" dirty="0"/>
              <a:t>Asking questions about or testing security at a possible target</a:t>
            </a:r>
          </a:p>
          <a:p>
            <a:pPr lvl="0"/>
            <a:r>
              <a:rPr lang="en-US" dirty="0"/>
              <a:t>Changing vocabulary, style of speech, or how they act in a way that reflects a hardened point of view or new sense of purpose associated with violent extremist causes, particularly after a catalyzing event</a:t>
            </a:r>
          </a:p>
        </p:txBody>
      </p:sp>
    </p:spTree>
    <p:extLst>
      <p:ext uri="{BB962C8B-B14F-4D97-AF65-F5344CB8AC3E}">
        <p14:creationId xmlns:p14="http://schemas.microsoft.com/office/powerpoint/2010/main" val="2769009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07D06-E743-BA9E-DDEA-1304C68F1184}"/>
              </a:ext>
            </a:extLst>
          </p:cNvPr>
          <p:cNvSpPr>
            <a:spLocks noGrp="1"/>
          </p:cNvSpPr>
          <p:nvPr>
            <p:ph type="title"/>
          </p:nvPr>
        </p:nvSpPr>
        <p:spPr/>
        <p:txBody>
          <a:bodyPr/>
          <a:lstStyle/>
          <a:p>
            <a:r>
              <a:rPr lang="en-US" b="1" dirty="0"/>
              <a:t>Considerations</a:t>
            </a:r>
            <a:endParaRPr lang="en-US" dirty="0"/>
          </a:p>
        </p:txBody>
      </p:sp>
      <p:sp>
        <p:nvSpPr>
          <p:cNvPr id="3" name="Content Placeholder 2">
            <a:extLst>
              <a:ext uri="{FF2B5EF4-FFF2-40B4-BE49-F238E27FC236}">
                <a16:creationId xmlns:a16="http://schemas.microsoft.com/office/drawing/2014/main" id="{CB87E305-ABF4-6321-A458-21F686B749EF}"/>
              </a:ext>
            </a:extLst>
          </p:cNvPr>
          <p:cNvSpPr>
            <a:spLocks noGrp="1"/>
          </p:cNvSpPr>
          <p:nvPr>
            <p:ph idx="1"/>
          </p:nvPr>
        </p:nvSpPr>
        <p:spPr/>
        <p:txBody>
          <a:bodyPr/>
          <a:lstStyle/>
          <a:p>
            <a:r>
              <a:rPr lang="en-US" dirty="0"/>
              <a:t>No single behavior means someone will commit violence, but research has identified behaviors that may indicate a person is moving towards violence.</a:t>
            </a:r>
          </a:p>
          <a:p>
            <a:r>
              <a:rPr lang="en-US" dirty="0"/>
              <a:t>Intervention at the earliest opportunity.  The earlier a person’s concerning behaviors are noticed, the more options are available to get the person help.</a:t>
            </a:r>
          </a:p>
          <a:p>
            <a:r>
              <a:rPr lang="en-US" dirty="0"/>
              <a:t>Together with other concerning behaviors, new or inappropriate interest in weapons may increase concern for violence against others.</a:t>
            </a:r>
          </a:p>
        </p:txBody>
      </p:sp>
    </p:spTree>
    <p:extLst>
      <p:ext uri="{BB962C8B-B14F-4D97-AF65-F5344CB8AC3E}">
        <p14:creationId xmlns:p14="http://schemas.microsoft.com/office/powerpoint/2010/main" val="533313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88F50-A2B2-5025-896F-F2769DA9A3C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28A549A-2688-B85A-6DAF-160E9D609060}"/>
              </a:ext>
            </a:extLst>
          </p:cNvPr>
          <p:cNvSpPr>
            <a:spLocks noGrp="1"/>
          </p:cNvSpPr>
          <p:nvPr>
            <p:ph type="body" idx="1"/>
          </p:nvPr>
        </p:nvSpPr>
        <p:spPr>
          <a:xfrm>
            <a:off x="831850" y="2329961"/>
            <a:ext cx="10515600" cy="3759689"/>
          </a:xfrm>
        </p:spPr>
        <p:txBody>
          <a:bodyPr>
            <a:normAutofit/>
          </a:bodyPr>
          <a:lstStyle/>
          <a:p>
            <a:r>
              <a:rPr lang="en-US" sz="3200" dirty="0"/>
              <a:t>The Merrill Herzog team can help evaluate the available information, provide a detailed questionnaire to gather more details, liaison with law enforcement to open an investigation, and suggest best practices for facility security during an increased threat.</a:t>
            </a:r>
          </a:p>
        </p:txBody>
      </p:sp>
    </p:spTree>
    <p:extLst>
      <p:ext uri="{BB962C8B-B14F-4D97-AF65-F5344CB8AC3E}">
        <p14:creationId xmlns:p14="http://schemas.microsoft.com/office/powerpoint/2010/main" val="135116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AF99-0CD7-EB1C-68A1-6F32855D890A}"/>
              </a:ext>
            </a:extLst>
          </p:cNvPr>
          <p:cNvSpPr>
            <a:spLocks noGrp="1"/>
          </p:cNvSpPr>
          <p:nvPr>
            <p:ph type="title"/>
          </p:nvPr>
        </p:nvSpPr>
        <p:spPr/>
        <p:txBody>
          <a:bodyPr>
            <a:normAutofit/>
          </a:bodyPr>
          <a:lstStyle/>
          <a:p>
            <a:r>
              <a:rPr lang="en-US" sz="4800" dirty="0"/>
              <a:t>Samphire Protect Safeguard Plus</a:t>
            </a:r>
          </a:p>
        </p:txBody>
      </p:sp>
      <p:sp>
        <p:nvSpPr>
          <p:cNvPr id="3" name="Content Placeholder 2">
            <a:extLst>
              <a:ext uri="{FF2B5EF4-FFF2-40B4-BE49-F238E27FC236}">
                <a16:creationId xmlns:a16="http://schemas.microsoft.com/office/drawing/2014/main" id="{ED93289E-0E1A-3EE1-5898-F624A93DDAB1}"/>
              </a:ext>
            </a:extLst>
          </p:cNvPr>
          <p:cNvSpPr>
            <a:spLocks noGrp="1"/>
          </p:cNvSpPr>
          <p:nvPr>
            <p:ph type="body" idx="1"/>
          </p:nvPr>
        </p:nvSpPr>
        <p:spPr/>
        <p:txBody>
          <a:bodyPr/>
          <a:lstStyle/>
          <a:p>
            <a:r>
              <a:rPr lang="en-US" dirty="0"/>
              <a:t>Active Assailant &amp; Workplace Violence Insurance for:</a:t>
            </a:r>
          </a:p>
          <a:p>
            <a:pPr lvl="1"/>
            <a:r>
              <a:rPr lang="en-US" dirty="0"/>
              <a:t>1. Attacks</a:t>
            </a:r>
          </a:p>
          <a:p>
            <a:pPr lvl="1"/>
            <a:r>
              <a:rPr lang="en-US" dirty="0"/>
              <a:t>2. Threats</a:t>
            </a:r>
          </a:p>
          <a:p>
            <a:pPr lvl="1"/>
            <a:r>
              <a:rPr lang="en-US" dirty="0"/>
              <a:t>3. Stalking Threats</a:t>
            </a:r>
          </a:p>
        </p:txBody>
      </p:sp>
      <p:pic>
        <p:nvPicPr>
          <p:cNvPr id="5" name="Picture 4">
            <a:extLst>
              <a:ext uri="{FF2B5EF4-FFF2-40B4-BE49-F238E27FC236}">
                <a16:creationId xmlns:a16="http://schemas.microsoft.com/office/drawing/2014/main" id="{294AA68F-EDC3-A6F6-CE25-090B6C971B37}"/>
              </a:ext>
            </a:extLst>
          </p:cNvPr>
          <p:cNvPicPr>
            <a:picLocks noChangeAspect="1"/>
          </p:cNvPicPr>
          <p:nvPr/>
        </p:nvPicPr>
        <p:blipFill>
          <a:blip r:embed="rId2"/>
          <a:stretch>
            <a:fillRect/>
          </a:stretch>
        </p:blipFill>
        <p:spPr>
          <a:xfrm>
            <a:off x="919773" y="153100"/>
            <a:ext cx="4531458" cy="3457335"/>
          </a:xfrm>
          <a:prstGeom prst="rect">
            <a:avLst/>
          </a:prstGeom>
        </p:spPr>
      </p:pic>
    </p:spTree>
    <p:extLst>
      <p:ext uri="{BB962C8B-B14F-4D97-AF65-F5344CB8AC3E}">
        <p14:creationId xmlns:p14="http://schemas.microsoft.com/office/powerpoint/2010/main" val="519427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AEB36-92D3-D31A-C2AC-BB89E586A373}"/>
              </a:ext>
            </a:extLst>
          </p:cNvPr>
          <p:cNvSpPr>
            <a:spLocks noGrp="1"/>
          </p:cNvSpPr>
          <p:nvPr>
            <p:ph type="title"/>
          </p:nvPr>
        </p:nvSpPr>
        <p:spPr/>
        <p:txBody>
          <a:bodyPr/>
          <a:lstStyle/>
          <a:p>
            <a:r>
              <a:rPr lang="en-US" dirty="0"/>
              <a:t>Contact Merrill Herzog</a:t>
            </a:r>
          </a:p>
        </p:txBody>
      </p:sp>
      <p:sp>
        <p:nvSpPr>
          <p:cNvPr id="3" name="Text Placeholder 2">
            <a:extLst>
              <a:ext uri="{FF2B5EF4-FFF2-40B4-BE49-F238E27FC236}">
                <a16:creationId xmlns:a16="http://schemas.microsoft.com/office/drawing/2014/main" id="{C6CD8297-3B41-514F-CCE5-4E2044542F1C}"/>
              </a:ext>
            </a:extLst>
          </p:cNvPr>
          <p:cNvSpPr>
            <a:spLocks noGrp="1"/>
          </p:cNvSpPr>
          <p:nvPr>
            <p:ph type="body" idx="1"/>
          </p:nvPr>
        </p:nvSpPr>
        <p:spPr/>
        <p:txBody>
          <a:bodyPr/>
          <a:lstStyle/>
          <a:p>
            <a:r>
              <a:rPr lang="en-US" dirty="0">
                <a:hlinkClick r:id="rId2"/>
              </a:rPr>
              <a:t>response@merrillherzog.com</a:t>
            </a:r>
            <a:r>
              <a:rPr lang="en-US" dirty="0"/>
              <a:t> </a:t>
            </a:r>
          </a:p>
        </p:txBody>
      </p:sp>
    </p:spTree>
    <p:extLst>
      <p:ext uri="{BB962C8B-B14F-4D97-AF65-F5344CB8AC3E}">
        <p14:creationId xmlns:p14="http://schemas.microsoft.com/office/powerpoint/2010/main" val="3140290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5884-8B9C-E42D-789D-49ED9565CA8D}"/>
              </a:ext>
            </a:extLst>
          </p:cNvPr>
          <p:cNvSpPr>
            <a:spLocks noGrp="1"/>
          </p:cNvSpPr>
          <p:nvPr>
            <p:ph type="title"/>
          </p:nvPr>
        </p:nvSpPr>
        <p:spPr/>
        <p:txBody>
          <a:bodyPr/>
          <a:lstStyle/>
          <a:p>
            <a:r>
              <a:rPr lang="en-US" dirty="0"/>
              <a:t>Samphire Police Coverage</a:t>
            </a:r>
          </a:p>
        </p:txBody>
      </p:sp>
      <p:sp>
        <p:nvSpPr>
          <p:cNvPr id="3" name="Content Placeholder 2">
            <a:extLst>
              <a:ext uri="{FF2B5EF4-FFF2-40B4-BE49-F238E27FC236}">
                <a16:creationId xmlns:a16="http://schemas.microsoft.com/office/drawing/2014/main" id="{B24B0D82-A487-6C9A-6FE4-B0935F22928E}"/>
              </a:ext>
            </a:extLst>
          </p:cNvPr>
          <p:cNvSpPr>
            <a:spLocks noGrp="1"/>
          </p:cNvSpPr>
          <p:nvPr>
            <p:ph idx="1"/>
          </p:nvPr>
        </p:nvSpPr>
        <p:spPr/>
        <p:txBody>
          <a:bodyPr>
            <a:normAutofit/>
          </a:bodyPr>
          <a:lstStyle/>
          <a:p>
            <a:pPr marL="0" indent="0">
              <a:buNone/>
            </a:pPr>
            <a:r>
              <a:rPr lang="en-US" b="1" u="sng" dirty="0"/>
              <a:t>Attack</a:t>
            </a:r>
            <a:r>
              <a:rPr lang="en-US" dirty="0"/>
              <a:t> is an event that:</a:t>
            </a:r>
          </a:p>
          <a:p>
            <a:pPr marL="914400" lvl="1" indent="-457200">
              <a:buFont typeface="+mj-lt"/>
              <a:buAutoNum type="arabicPeriod"/>
            </a:pPr>
            <a:r>
              <a:rPr lang="en-US" dirty="0"/>
              <a:t>Involves the use of a Weapon by an Assailant; and</a:t>
            </a:r>
          </a:p>
          <a:p>
            <a:pPr marL="914400" lvl="1" indent="-457200">
              <a:buFont typeface="+mj-lt"/>
              <a:buAutoNum type="arabicPeriod"/>
            </a:pPr>
            <a:r>
              <a:rPr lang="en-US" dirty="0"/>
              <a:t>Is intended to harm another person or group of persons; and</a:t>
            </a:r>
          </a:p>
          <a:p>
            <a:pPr marL="914400" lvl="1" indent="-457200">
              <a:buFont typeface="+mj-lt"/>
              <a:buAutoNum type="arabicPeriod"/>
            </a:pPr>
            <a:r>
              <a:rPr lang="en-US" dirty="0"/>
              <a:t>Is carried out or attempted by any person or group of persons acting alone or on behalf of or in connection with any organization, including, but not limited to, any act of terrorism or ideologically motivated act; and</a:t>
            </a:r>
          </a:p>
          <a:p>
            <a:pPr marL="914400" lvl="1" indent="-457200">
              <a:buFont typeface="+mj-lt"/>
              <a:buAutoNum type="arabicPeriod"/>
            </a:pPr>
            <a:r>
              <a:rPr lang="en-US" dirty="0"/>
              <a:t>Results in Bodily Injury of any person or physical loss of or damage to or destruction of tangible Property or Contents.</a:t>
            </a:r>
          </a:p>
        </p:txBody>
      </p:sp>
    </p:spTree>
    <p:extLst>
      <p:ext uri="{BB962C8B-B14F-4D97-AF65-F5344CB8AC3E}">
        <p14:creationId xmlns:p14="http://schemas.microsoft.com/office/powerpoint/2010/main" val="2633887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8206-6345-3E3B-2768-055E5170B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068C5-E924-FC57-DD9D-BCB607FE0721}"/>
              </a:ext>
            </a:extLst>
          </p:cNvPr>
          <p:cNvSpPr>
            <a:spLocks noGrp="1"/>
          </p:cNvSpPr>
          <p:nvPr>
            <p:ph type="title"/>
          </p:nvPr>
        </p:nvSpPr>
        <p:spPr/>
        <p:txBody>
          <a:bodyPr/>
          <a:lstStyle/>
          <a:p>
            <a:r>
              <a:rPr lang="en-US" dirty="0"/>
              <a:t>Samphire Police Coverage</a:t>
            </a:r>
          </a:p>
        </p:txBody>
      </p:sp>
      <p:sp>
        <p:nvSpPr>
          <p:cNvPr id="3" name="Content Placeholder 2">
            <a:extLst>
              <a:ext uri="{FF2B5EF4-FFF2-40B4-BE49-F238E27FC236}">
                <a16:creationId xmlns:a16="http://schemas.microsoft.com/office/drawing/2014/main" id="{4760F628-A3E5-A040-A044-13B655FF5171}"/>
              </a:ext>
            </a:extLst>
          </p:cNvPr>
          <p:cNvSpPr>
            <a:spLocks noGrp="1"/>
          </p:cNvSpPr>
          <p:nvPr>
            <p:ph idx="1"/>
          </p:nvPr>
        </p:nvSpPr>
        <p:spPr/>
        <p:txBody>
          <a:bodyPr>
            <a:normAutofit/>
          </a:bodyPr>
          <a:lstStyle/>
          <a:p>
            <a:pPr marL="0" indent="0">
              <a:buNone/>
            </a:pPr>
            <a:r>
              <a:rPr lang="en-US" b="1" u="sng" dirty="0"/>
              <a:t>Threat</a:t>
            </a:r>
            <a:r>
              <a:rPr lang="en-US" dirty="0"/>
              <a:t> is an event that:</a:t>
            </a:r>
          </a:p>
          <a:p>
            <a:pPr marL="914400" lvl="1" indent="-457200">
              <a:buFont typeface="+mj-lt"/>
              <a:buAutoNum type="arabicPeriod"/>
            </a:pPr>
            <a:r>
              <a:rPr lang="en-US" dirty="0"/>
              <a:t>Inflict bodily harm to, or wrongfully abduct or detain an Insured Person</a:t>
            </a:r>
          </a:p>
          <a:p>
            <a:pPr marL="914400" lvl="1" indent="-457200">
              <a:buFont typeface="+mj-lt"/>
              <a:buAutoNum type="arabicPeriod"/>
            </a:pPr>
            <a:r>
              <a:rPr lang="en-US" dirty="0"/>
              <a:t>Damage, destroy or contaminate Your Property</a:t>
            </a:r>
          </a:p>
          <a:p>
            <a:pPr marL="914400" lvl="1" indent="-457200">
              <a:buFont typeface="+mj-lt"/>
              <a:buAutoNum type="arabicPeriod"/>
            </a:pPr>
            <a:r>
              <a:rPr lang="en-US" dirty="0"/>
              <a:t>Imply that an Insured Person or You or Your Property may be at risk</a:t>
            </a:r>
          </a:p>
        </p:txBody>
      </p:sp>
    </p:spTree>
    <p:extLst>
      <p:ext uri="{BB962C8B-B14F-4D97-AF65-F5344CB8AC3E}">
        <p14:creationId xmlns:p14="http://schemas.microsoft.com/office/powerpoint/2010/main" val="411345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AED7F-3A17-9379-B8A2-228F3AFC1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A77A3-6DDA-7A95-EFA9-AFA9A1F244C8}"/>
              </a:ext>
            </a:extLst>
          </p:cNvPr>
          <p:cNvSpPr>
            <a:spLocks noGrp="1"/>
          </p:cNvSpPr>
          <p:nvPr>
            <p:ph type="title"/>
          </p:nvPr>
        </p:nvSpPr>
        <p:spPr/>
        <p:txBody>
          <a:bodyPr/>
          <a:lstStyle/>
          <a:p>
            <a:r>
              <a:rPr lang="en-US" dirty="0"/>
              <a:t>Samphire Police Coverage</a:t>
            </a:r>
          </a:p>
        </p:txBody>
      </p:sp>
      <p:sp>
        <p:nvSpPr>
          <p:cNvPr id="3" name="Content Placeholder 2">
            <a:extLst>
              <a:ext uri="{FF2B5EF4-FFF2-40B4-BE49-F238E27FC236}">
                <a16:creationId xmlns:a16="http://schemas.microsoft.com/office/drawing/2014/main" id="{30E1C1BB-5205-2710-0AD1-38D1335BB141}"/>
              </a:ext>
            </a:extLst>
          </p:cNvPr>
          <p:cNvSpPr>
            <a:spLocks noGrp="1"/>
          </p:cNvSpPr>
          <p:nvPr>
            <p:ph idx="1"/>
          </p:nvPr>
        </p:nvSpPr>
        <p:spPr/>
        <p:txBody>
          <a:bodyPr>
            <a:normAutofit/>
          </a:bodyPr>
          <a:lstStyle/>
          <a:p>
            <a:pPr marL="0" indent="0">
              <a:buNone/>
            </a:pPr>
            <a:r>
              <a:rPr lang="en-US" b="1" u="sng" dirty="0"/>
              <a:t>Stalking Threat</a:t>
            </a:r>
            <a:r>
              <a:rPr lang="en-US" dirty="0"/>
              <a:t>:</a:t>
            </a:r>
          </a:p>
          <a:p>
            <a:pPr marL="914400" lvl="1" indent="-457200">
              <a:buFont typeface="+mj-lt"/>
              <a:buAutoNum type="arabicPeriod"/>
            </a:pPr>
            <a:r>
              <a:rPr lang="en-US" dirty="0"/>
              <a:t>Substantial or obsessive attention by an individual or group towards an Insured Person that directly communicates a Threat or places that person in fear or has concern for their place of employment.</a:t>
            </a:r>
          </a:p>
        </p:txBody>
      </p:sp>
    </p:spTree>
    <p:extLst>
      <p:ext uri="{BB962C8B-B14F-4D97-AF65-F5344CB8AC3E}">
        <p14:creationId xmlns:p14="http://schemas.microsoft.com/office/powerpoint/2010/main" val="334310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9EB0-45B7-A9B2-ECB9-339B642B47FC}"/>
              </a:ext>
            </a:extLst>
          </p:cNvPr>
          <p:cNvSpPr>
            <a:spLocks noGrp="1"/>
          </p:cNvSpPr>
          <p:nvPr>
            <p:ph type="title"/>
          </p:nvPr>
        </p:nvSpPr>
        <p:spPr/>
        <p:txBody>
          <a:bodyPr/>
          <a:lstStyle/>
          <a:p>
            <a:r>
              <a:rPr lang="en-US" dirty="0"/>
              <a:t>Covered Crisis Expenses</a:t>
            </a:r>
          </a:p>
        </p:txBody>
      </p:sp>
      <p:sp>
        <p:nvSpPr>
          <p:cNvPr id="3" name="Content Placeholder 2">
            <a:extLst>
              <a:ext uri="{FF2B5EF4-FFF2-40B4-BE49-F238E27FC236}">
                <a16:creationId xmlns:a16="http://schemas.microsoft.com/office/drawing/2014/main" id="{BFFA4B9D-694F-3A7C-8AB8-8190A127078B}"/>
              </a:ext>
            </a:extLst>
          </p:cNvPr>
          <p:cNvSpPr>
            <a:spLocks noGrp="1"/>
          </p:cNvSpPr>
          <p:nvPr>
            <p:ph idx="1"/>
          </p:nvPr>
        </p:nvSpPr>
        <p:spPr/>
        <p:txBody>
          <a:bodyPr/>
          <a:lstStyle/>
          <a:p>
            <a:pPr marL="514350" indent="-514350">
              <a:buAutoNum type="arabicPeriod"/>
            </a:pPr>
            <a:r>
              <a:rPr lang="en-US" dirty="0"/>
              <a:t>Additional Security Measures, for such costs incurred up to sixty (60) days after the Attack. </a:t>
            </a:r>
          </a:p>
          <a:p>
            <a:pPr marL="514350" indent="-514350">
              <a:buAutoNum type="arabicPeriod"/>
            </a:pPr>
            <a:endParaRPr lang="en-US" dirty="0"/>
          </a:p>
          <a:p>
            <a:pPr marL="514350" indent="-514350">
              <a:buAutoNum type="arabicPeriod"/>
            </a:pPr>
            <a:r>
              <a:rPr lang="en-US" dirty="0"/>
              <a:t>Counselling Costs, for such costs incurred up to twelve (12) months after the Attack. </a:t>
            </a:r>
          </a:p>
          <a:p>
            <a:pPr marL="514350" indent="-514350">
              <a:buAutoNum type="arabicPeriod"/>
            </a:pPr>
            <a:endParaRPr lang="en-US" dirty="0"/>
          </a:p>
          <a:p>
            <a:pPr marL="514350" indent="-514350">
              <a:buAutoNum type="arabicPeriod"/>
            </a:pPr>
            <a:r>
              <a:rPr lang="en-US" dirty="0"/>
              <a:t>Public Relations and Crisis Communications, for such costs incurred up to sixty (60) days after the Attack.</a:t>
            </a:r>
          </a:p>
        </p:txBody>
      </p:sp>
    </p:spTree>
    <p:extLst>
      <p:ext uri="{BB962C8B-B14F-4D97-AF65-F5344CB8AC3E}">
        <p14:creationId xmlns:p14="http://schemas.microsoft.com/office/powerpoint/2010/main" val="2878744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6236E-975C-ADA7-236B-81831EEFD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2C959D-C888-1789-B9A2-EDB2DAF09DEB}"/>
              </a:ext>
            </a:extLst>
          </p:cNvPr>
          <p:cNvSpPr>
            <a:spLocks noGrp="1"/>
          </p:cNvSpPr>
          <p:nvPr>
            <p:ph type="title"/>
          </p:nvPr>
        </p:nvSpPr>
        <p:spPr/>
        <p:txBody>
          <a:bodyPr/>
          <a:lstStyle/>
          <a:p>
            <a:r>
              <a:rPr lang="en-US" dirty="0"/>
              <a:t>Covered Crisis Expenses</a:t>
            </a:r>
          </a:p>
        </p:txBody>
      </p:sp>
      <p:sp>
        <p:nvSpPr>
          <p:cNvPr id="3" name="Content Placeholder 2">
            <a:extLst>
              <a:ext uri="{FF2B5EF4-FFF2-40B4-BE49-F238E27FC236}">
                <a16:creationId xmlns:a16="http://schemas.microsoft.com/office/drawing/2014/main" id="{3EEB4483-BAAE-1367-C1D3-2F39207081B6}"/>
              </a:ext>
            </a:extLst>
          </p:cNvPr>
          <p:cNvSpPr>
            <a:spLocks noGrp="1"/>
          </p:cNvSpPr>
          <p:nvPr>
            <p:ph idx="1"/>
          </p:nvPr>
        </p:nvSpPr>
        <p:spPr/>
        <p:txBody>
          <a:bodyPr>
            <a:normAutofit fontScale="92500"/>
          </a:bodyPr>
          <a:lstStyle/>
          <a:p>
            <a:r>
              <a:rPr lang="en-US" dirty="0"/>
              <a:t>Medical expenses</a:t>
            </a:r>
          </a:p>
          <a:p>
            <a:r>
              <a:rPr lang="en-US" dirty="0"/>
              <a:t>Job retraining and new employee recruitment</a:t>
            </a:r>
          </a:p>
          <a:p>
            <a:r>
              <a:rPr lang="en-US" dirty="0"/>
              <a:t>Burial/cremation</a:t>
            </a:r>
          </a:p>
          <a:p>
            <a:r>
              <a:rPr lang="en-US" dirty="0"/>
              <a:t>Travel/accommodations and emergency evacuation </a:t>
            </a:r>
          </a:p>
          <a:p>
            <a:r>
              <a:rPr lang="en-US" dirty="0"/>
              <a:t>Emergency childcare</a:t>
            </a:r>
          </a:p>
          <a:p>
            <a:r>
              <a:rPr lang="en-US" dirty="0"/>
              <a:t>Temporary property lease/rental</a:t>
            </a:r>
          </a:p>
          <a:p>
            <a:r>
              <a:rPr lang="en-US" dirty="0"/>
              <a:t>Forensic cleanup, repair, and redesign</a:t>
            </a:r>
          </a:p>
          <a:p>
            <a:r>
              <a:rPr lang="en-US" b="1" u="sng" dirty="0"/>
              <a:t>Any other reasonable expenses</a:t>
            </a:r>
            <a:r>
              <a:rPr lang="en-US" dirty="0"/>
              <a:t>, not otherwise specified, incurred by or on behalf of You as a direct result of an Attack at an Insured Location</a:t>
            </a:r>
          </a:p>
        </p:txBody>
      </p:sp>
    </p:spTree>
    <p:extLst>
      <p:ext uri="{BB962C8B-B14F-4D97-AF65-F5344CB8AC3E}">
        <p14:creationId xmlns:p14="http://schemas.microsoft.com/office/powerpoint/2010/main" val="450617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FEF48-5395-4960-39D5-5D4E96DDBE25}"/>
              </a:ext>
            </a:extLst>
          </p:cNvPr>
          <p:cNvSpPr>
            <a:spLocks noGrp="1"/>
          </p:cNvSpPr>
          <p:nvPr>
            <p:ph type="title"/>
          </p:nvPr>
        </p:nvSpPr>
        <p:spPr/>
        <p:txBody>
          <a:bodyPr/>
          <a:lstStyle/>
          <a:p>
            <a:r>
              <a:rPr lang="en-US" dirty="0"/>
              <a:t>Legal Liability and Defense Provisions</a:t>
            </a:r>
          </a:p>
        </p:txBody>
      </p:sp>
      <p:sp>
        <p:nvSpPr>
          <p:cNvPr id="3" name="Content Placeholder 2">
            <a:extLst>
              <a:ext uri="{FF2B5EF4-FFF2-40B4-BE49-F238E27FC236}">
                <a16:creationId xmlns:a16="http://schemas.microsoft.com/office/drawing/2014/main" id="{19A70CA7-C5DF-7869-EF37-ECB68EBF8237}"/>
              </a:ext>
            </a:extLst>
          </p:cNvPr>
          <p:cNvSpPr>
            <a:spLocks noGrp="1"/>
          </p:cNvSpPr>
          <p:nvPr>
            <p:ph idx="1"/>
          </p:nvPr>
        </p:nvSpPr>
        <p:spPr/>
        <p:txBody>
          <a:bodyPr/>
          <a:lstStyle/>
          <a:p>
            <a:r>
              <a:rPr lang="en-US" dirty="0"/>
              <a:t>Monetary damages that You become legally liable to pay solely and directly arising from an Attack by an Assailant</a:t>
            </a:r>
          </a:p>
        </p:txBody>
      </p:sp>
    </p:spTree>
    <p:extLst>
      <p:ext uri="{BB962C8B-B14F-4D97-AF65-F5344CB8AC3E}">
        <p14:creationId xmlns:p14="http://schemas.microsoft.com/office/powerpoint/2010/main" val="9262988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docProps/app.xml><?xml version="1.0" encoding="utf-8"?>
<Properties xmlns="http://schemas.openxmlformats.org/officeDocument/2006/extended-properties" xmlns:vt="http://schemas.openxmlformats.org/officeDocument/2006/docPropsVTypes">
  <Template>Office Theme</Template>
  <TotalTime>1529</TotalTime>
  <Words>1966</Words>
  <Application>Microsoft Office PowerPoint</Application>
  <PresentationFormat>Widescreen</PresentationFormat>
  <Paragraphs>150</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Aptos</vt:lpstr>
      <vt:lpstr>Aptos Display</vt:lpstr>
      <vt:lpstr>Arial</vt:lpstr>
      <vt:lpstr>Office Theme</vt:lpstr>
      <vt:lpstr>Active Assailant &amp; Workplace Violence Insurance</vt:lpstr>
      <vt:lpstr>Who is Merrill Herzog?</vt:lpstr>
      <vt:lpstr>Samphire Protect Safeguard Plus</vt:lpstr>
      <vt:lpstr>Samphire Police Coverage</vt:lpstr>
      <vt:lpstr>Samphire Police Coverage</vt:lpstr>
      <vt:lpstr>Samphire Police Coverage</vt:lpstr>
      <vt:lpstr>Covered Crisis Expenses</vt:lpstr>
      <vt:lpstr>Covered Crisis Expenses</vt:lpstr>
      <vt:lpstr>Legal Liability and Defense Provisions</vt:lpstr>
      <vt:lpstr>Damage to Your Property</vt:lpstr>
      <vt:lpstr>Business Interruption</vt:lpstr>
      <vt:lpstr>Non-Physical Damage Business Interruption</vt:lpstr>
      <vt:lpstr>Merrill Herzog</vt:lpstr>
      <vt:lpstr>PowerPoint Presentation</vt:lpstr>
      <vt:lpstr>3-Step Prevention Framework</vt:lpstr>
      <vt:lpstr>Step 1: Recognize</vt:lpstr>
      <vt:lpstr>Step 2: Report</vt:lpstr>
      <vt:lpstr>Step 3: Respond  (Malicious threat and stalking threat)</vt:lpstr>
      <vt:lpstr>Step 3: Respond  (Active assailant attack)</vt:lpstr>
      <vt:lpstr>Behavioral Intel Screening Process</vt:lpstr>
      <vt:lpstr>Concerning Behaviors</vt:lpstr>
      <vt:lpstr>Concerning Behaviors</vt:lpstr>
      <vt:lpstr>Acts of targeted violence are rarely random </vt:lpstr>
      <vt:lpstr>Acts of targeted violence are rarely random </vt:lpstr>
      <vt:lpstr>Targeted violence can begin as malicious stalking</vt:lpstr>
      <vt:lpstr>Common Presentation of Concerning Behaviors</vt:lpstr>
      <vt:lpstr>Common Presentation of Concerning Behaviors</vt:lpstr>
      <vt:lpstr>Considerations</vt:lpstr>
      <vt:lpstr>PowerPoint Presentation</vt:lpstr>
      <vt:lpstr>Contact Merrill Herzog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Riedman</dc:creator>
  <cp:lastModifiedBy>David Riedman</cp:lastModifiedBy>
  <cp:revision>1</cp:revision>
  <dcterms:created xsi:type="dcterms:W3CDTF">2026-03-17T16:20:10Z</dcterms:created>
  <dcterms:modified xsi:type="dcterms:W3CDTF">2026-03-24T16:37:33Z</dcterms:modified>
</cp:coreProperties>
</file>