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9" r:id="rId2"/>
    <p:sldId id="271" r:id="rId3"/>
    <p:sldId id="272" r:id="rId4"/>
    <p:sldId id="280" r:id="rId5"/>
    <p:sldId id="264" r:id="rId6"/>
    <p:sldId id="265" r:id="rId7"/>
    <p:sldId id="266" r:id="rId8"/>
    <p:sldId id="267" r:id="rId9"/>
    <p:sldId id="268" r:id="rId10"/>
    <p:sldId id="269" r:id="rId11"/>
    <p:sldId id="27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62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170" autoAdjust="0"/>
  </p:normalViewPr>
  <p:slideViewPr>
    <p:cSldViewPr snapToGrid="0">
      <p:cViewPr varScale="1">
        <p:scale>
          <a:sx n="90" d="100"/>
          <a:sy n="90" d="100"/>
        </p:scale>
        <p:origin x="18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E2F1B-209B-4093-BA92-22787E1079EA}" type="doc">
      <dgm:prSet loTypeId="urn:microsoft.com/office/officeart/2005/8/layout/cycle8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22B3AE8-D95F-4386-9537-E0AF5824EFAF}">
      <dgm:prSet phldrT="[Text]"/>
      <dgm:spPr/>
      <dgm:t>
        <a:bodyPr/>
        <a:lstStyle/>
        <a:p>
          <a:r>
            <a:rPr lang="en-US" dirty="0"/>
            <a:t>Awareness gap</a:t>
          </a:r>
        </a:p>
      </dgm:t>
    </dgm:pt>
    <dgm:pt modelId="{EA4C0942-31F6-4AE2-B215-56E443304564}" type="parTrans" cxnId="{9A13E14F-1415-4317-9992-BBC166D4461B}">
      <dgm:prSet/>
      <dgm:spPr/>
      <dgm:t>
        <a:bodyPr/>
        <a:lstStyle/>
        <a:p>
          <a:endParaRPr lang="en-US"/>
        </a:p>
      </dgm:t>
    </dgm:pt>
    <dgm:pt modelId="{DA34F9B1-B988-4E3B-B697-A607B5E84E0C}" type="sibTrans" cxnId="{9A13E14F-1415-4317-9992-BBC166D4461B}">
      <dgm:prSet/>
      <dgm:spPr/>
      <dgm:t>
        <a:bodyPr/>
        <a:lstStyle/>
        <a:p>
          <a:endParaRPr lang="en-US"/>
        </a:p>
      </dgm:t>
    </dgm:pt>
    <dgm:pt modelId="{3525BDD2-F5D0-465C-9F65-97784473904C}">
      <dgm:prSet phldrT="[Text]"/>
      <dgm:spPr/>
      <dgm:t>
        <a:bodyPr/>
        <a:lstStyle/>
        <a:p>
          <a:r>
            <a:rPr lang="en-US" dirty="0"/>
            <a:t>Process gap</a:t>
          </a:r>
        </a:p>
      </dgm:t>
    </dgm:pt>
    <dgm:pt modelId="{F81D22B7-615B-4C1A-8750-0ABF0CBB74E3}" type="parTrans" cxnId="{0EBA7882-4A45-43CC-97C8-2CEF58480C62}">
      <dgm:prSet/>
      <dgm:spPr/>
      <dgm:t>
        <a:bodyPr/>
        <a:lstStyle/>
        <a:p>
          <a:endParaRPr lang="en-US"/>
        </a:p>
      </dgm:t>
    </dgm:pt>
    <dgm:pt modelId="{CB1F8C3E-9DCD-4C57-8ACD-815790A4158A}" type="sibTrans" cxnId="{0EBA7882-4A45-43CC-97C8-2CEF58480C62}">
      <dgm:prSet/>
      <dgm:spPr/>
      <dgm:t>
        <a:bodyPr/>
        <a:lstStyle/>
        <a:p>
          <a:endParaRPr lang="en-US"/>
        </a:p>
      </dgm:t>
    </dgm:pt>
    <dgm:pt modelId="{EFF5AD8B-9854-4E82-8892-CE9771D1F129}">
      <dgm:prSet phldrT="[Text]"/>
      <dgm:spPr/>
      <dgm:t>
        <a:bodyPr/>
        <a:lstStyle/>
        <a:p>
          <a:r>
            <a:rPr lang="en-US" dirty="0"/>
            <a:t>Knowledge gap</a:t>
          </a:r>
        </a:p>
      </dgm:t>
    </dgm:pt>
    <dgm:pt modelId="{A1EF090B-DD7E-463C-8394-0ADBF147654E}" type="parTrans" cxnId="{D18268F3-3B53-4A9B-924A-ED63ADD30534}">
      <dgm:prSet/>
      <dgm:spPr/>
      <dgm:t>
        <a:bodyPr/>
        <a:lstStyle/>
        <a:p>
          <a:endParaRPr lang="en-US"/>
        </a:p>
      </dgm:t>
    </dgm:pt>
    <dgm:pt modelId="{0AC3CD31-128B-474C-9A6F-477671EB57FD}" type="sibTrans" cxnId="{D18268F3-3B53-4A9B-924A-ED63ADD30534}">
      <dgm:prSet/>
      <dgm:spPr/>
      <dgm:t>
        <a:bodyPr/>
        <a:lstStyle/>
        <a:p>
          <a:endParaRPr lang="en-US"/>
        </a:p>
      </dgm:t>
    </dgm:pt>
    <dgm:pt modelId="{8D8430BB-B012-48CB-8403-59FF4DA6BCE9}">
      <dgm:prSet phldrT="[Text]"/>
      <dgm:spPr/>
      <dgm:t>
        <a:bodyPr/>
        <a:lstStyle/>
        <a:p>
          <a:r>
            <a:rPr lang="en-US" dirty="0"/>
            <a:t>Verification gap</a:t>
          </a:r>
        </a:p>
      </dgm:t>
    </dgm:pt>
    <dgm:pt modelId="{8278920C-F06B-47D3-A6AD-D59E560996D9}" type="parTrans" cxnId="{48B69699-2540-4680-A278-38531BED908D}">
      <dgm:prSet/>
      <dgm:spPr/>
      <dgm:t>
        <a:bodyPr/>
        <a:lstStyle/>
        <a:p>
          <a:endParaRPr lang="en-US"/>
        </a:p>
      </dgm:t>
    </dgm:pt>
    <dgm:pt modelId="{4179E9CC-E507-47D0-A8B2-846A561C62CD}" type="sibTrans" cxnId="{48B69699-2540-4680-A278-38531BED908D}">
      <dgm:prSet/>
      <dgm:spPr/>
      <dgm:t>
        <a:bodyPr/>
        <a:lstStyle/>
        <a:p>
          <a:endParaRPr lang="en-US"/>
        </a:p>
      </dgm:t>
    </dgm:pt>
    <dgm:pt modelId="{E67D2EC2-649A-4FCC-A94D-7B2E393AB62E}">
      <dgm:prSet phldrT="[Text]"/>
      <dgm:spPr/>
      <dgm:t>
        <a:bodyPr/>
        <a:lstStyle/>
        <a:p>
          <a:r>
            <a:rPr lang="en-US" dirty="0"/>
            <a:t>Accountability gap</a:t>
          </a:r>
        </a:p>
      </dgm:t>
    </dgm:pt>
    <dgm:pt modelId="{9DEF2B6D-B932-480A-A3A3-DB71EF97DAFB}" type="parTrans" cxnId="{B1A69905-985E-4E48-81EC-FE6BF07CFB6D}">
      <dgm:prSet/>
      <dgm:spPr/>
      <dgm:t>
        <a:bodyPr/>
        <a:lstStyle/>
        <a:p>
          <a:endParaRPr lang="en-US"/>
        </a:p>
      </dgm:t>
    </dgm:pt>
    <dgm:pt modelId="{B9B6B775-1297-465E-AF76-9C5817232281}" type="sibTrans" cxnId="{B1A69905-985E-4E48-81EC-FE6BF07CFB6D}">
      <dgm:prSet/>
      <dgm:spPr/>
      <dgm:t>
        <a:bodyPr/>
        <a:lstStyle/>
        <a:p>
          <a:endParaRPr lang="en-US"/>
        </a:p>
      </dgm:t>
    </dgm:pt>
    <dgm:pt modelId="{2EC770C0-3B07-4BDA-ADF0-937E72D9EC09}" type="pres">
      <dgm:prSet presAssocID="{B39E2F1B-209B-4093-BA92-22787E1079EA}" presName="compositeShape" presStyleCnt="0">
        <dgm:presLayoutVars>
          <dgm:chMax val="7"/>
          <dgm:dir/>
          <dgm:resizeHandles val="exact"/>
        </dgm:presLayoutVars>
      </dgm:prSet>
      <dgm:spPr/>
    </dgm:pt>
    <dgm:pt modelId="{376D909C-9A70-449A-B366-ECD7D4A88582}" type="pres">
      <dgm:prSet presAssocID="{B39E2F1B-209B-4093-BA92-22787E1079EA}" presName="wedge1" presStyleLbl="node1" presStyleIdx="0" presStyleCnt="5"/>
      <dgm:spPr/>
    </dgm:pt>
    <dgm:pt modelId="{463A38AF-7ED3-4ACB-857D-EBB3DEDB3465}" type="pres">
      <dgm:prSet presAssocID="{B39E2F1B-209B-4093-BA92-22787E1079EA}" presName="dummy1a" presStyleCnt="0"/>
      <dgm:spPr/>
    </dgm:pt>
    <dgm:pt modelId="{EDF70B72-BDDF-41EF-AA53-8FBDD9BD61E4}" type="pres">
      <dgm:prSet presAssocID="{B39E2F1B-209B-4093-BA92-22787E1079EA}" presName="dummy1b" presStyleCnt="0"/>
      <dgm:spPr/>
    </dgm:pt>
    <dgm:pt modelId="{3C4AE46F-DCCA-41DE-B8EF-5CE90E3D9B94}" type="pres">
      <dgm:prSet presAssocID="{B39E2F1B-209B-4093-BA92-22787E1079E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6BF2CDA-A972-49B6-8C14-F1FCD2751892}" type="pres">
      <dgm:prSet presAssocID="{B39E2F1B-209B-4093-BA92-22787E1079EA}" presName="wedge2" presStyleLbl="node1" presStyleIdx="1" presStyleCnt="5"/>
      <dgm:spPr/>
    </dgm:pt>
    <dgm:pt modelId="{B6BC104E-7175-4F13-95ED-3179FB321CB6}" type="pres">
      <dgm:prSet presAssocID="{B39E2F1B-209B-4093-BA92-22787E1079EA}" presName="dummy2a" presStyleCnt="0"/>
      <dgm:spPr/>
    </dgm:pt>
    <dgm:pt modelId="{552A403E-8C4D-428A-86BE-F08526F7D7F9}" type="pres">
      <dgm:prSet presAssocID="{B39E2F1B-209B-4093-BA92-22787E1079EA}" presName="dummy2b" presStyleCnt="0"/>
      <dgm:spPr/>
    </dgm:pt>
    <dgm:pt modelId="{7E566349-A3A1-4F0C-9CBD-02F93F64905D}" type="pres">
      <dgm:prSet presAssocID="{B39E2F1B-209B-4093-BA92-22787E1079E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CD5EE78-9604-4C31-87DC-9CBE765817C3}" type="pres">
      <dgm:prSet presAssocID="{B39E2F1B-209B-4093-BA92-22787E1079EA}" presName="wedge3" presStyleLbl="node1" presStyleIdx="2" presStyleCnt="5"/>
      <dgm:spPr/>
    </dgm:pt>
    <dgm:pt modelId="{AE3EFAF6-A2D9-4330-B19C-BF7AAF4EAA06}" type="pres">
      <dgm:prSet presAssocID="{B39E2F1B-209B-4093-BA92-22787E1079EA}" presName="dummy3a" presStyleCnt="0"/>
      <dgm:spPr/>
    </dgm:pt>
    <dgm:pt modelId="{12083387-5228-4163-ABFB-6B405DF65F88}" type="pres">
      <dgm:prSet presAssocID="{B39E2F1B-209B-4093-BA92-22787E1079EA}" presName="dummy3b" presStyleCnt="0"/>
      <dgm:spPr/>
    </dgm:pt>
    <dgm:pt modelId="{C83839BE-D71B-4F3A-9F88-B88915344CF4}" type="pres">
      <dgm:prSet presAssocID="{B39E2F1B-209B-4093-BA92-22787E1079E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32AB0FA-3102-4691-A979-9694771292E7}" type="pres">
      <dgm:prSet presAssocID="{B39E2F1B-209B-4093-BA92-22787E1079EA}" presName="wedge4" presStyleLbl="node1" presStyleIdx="3" presStyleCnt="5"/>
      <dgm:spPr/>
    </dgm:pt>
    <dgm:pt modelId="{3F946D91-8E5E-4815-9B53-7496F422FC6C}" type="pres">
      <dgm:prSet presAssocID="{B39E2F1B-209B-4093-BA92-22787E1079EA}" presName="dummy4a" presStyleCnt="0"/>
      <dgm:spPr/>
    </dgm:pt>
    <dgm:pt modelId="{0B348C5E-1256-432F-A41B-16B5A4B3F85F}" type="pres">
      <dgm:prSet presAssocID="{B39E2F1B-209B-4093-BA92-22787E1079EA}" presName="dummy4b" presStyleCnt="0"/>
      <dgm:spPr/>
    </dgm:pt>
    <dgm:pt modelId="{9AE7264E-7106-4311-890A-ED92CFB947C6}" type="pres">
      <dgm:prSet presAssocID="{B39E2F1B-209B-4093-BA92-22787E1079E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0130DAF-9AAE-4F73-8B7B-04676F62C59A}" type="pres">
      <dgm:prSet presAssocID="{B39E2F1B-209B-4093-BA92-22787E1079EA}" presName="wedge5" presStyleLbl="node1" presStyleIdx="4" presStyleCnt="5"/>
      <dgm:spPr/>
    </dgm:pt>
    <dgm:pt modelId="{88D5096A-0AFC-48C2-96A0-DA3B43F1BDC0}" type="pres">
      <dgm:prSet presAssocID="{B39E2F1B-209B-4093-BA92-22787E1079EA}" presName="dummy5a" presStyleCnt="0"/>
      <dgm:spPr/>
    </dgm:pt>
    <dgm:pt modelId="{345DF1C5-39DF-461C-88AE-61ED7800E89D}" type="pres">
      <dgm:prSet presAssocID="{B39E2F1B-209B-4093-BA92-22787E1079EA}" presName="dummy5b" presStyleCnt="0"/>
      <dgm:spPr/>
    </dgm:pt>
    <dgm:pt modelId="{C740E98D-4EFA-483C-9C83-3693E818DADD}" type="pres">
      <dgm:prSet presAssocID="{B39E2F1B-209B-4093-BA92-22787E1079E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790D94F1-26FA-4AA8-9041-2D677D1BFABD}" type="pres">
      <dgm:prSet presAssocID="{DA34F9B1-B988-4E3B-B697-A607B5E84E0C}" presName="arrowWedge1" presStyleLbl="fgSibTrans2D1" presStyleIdx="0" presStyleCnt="5"/>
      <dgm:spPr/>
    </dgm:pt>
    <dgm:pt modelId="{5760DE21-8A70-4A79-B516-4F05ABA6A972}" type="pres">
      <dgm:prSet presAssocID="{CB1F8C3E-9DCD-4C57-8ACD-815790A4158A}" presName="arrowWedge2" presStyleLbl="fgSibTrans2D1" presStyleIdx="1" presStyleCnt="5"/>
      <dgm:spPr/>
    </dgm:pt>
    <dgm:pt modelId="{14497508-EFDB-4D7A-9A2D-CA51AE503FF0}" type="pres">
      <dgm:prSet presAssocID="{0AC3CD31-128B-474C-9A6F-477671EB57FD}" presName="arrowWedge3" presStyleLbl="fgSibTrans2D1" presStyleIdx="2" presStyleCnt="5"/>
      <dgm:spPr/>
    </dgm:pt>
    <dgm:pt modelId="{32285600-D4B5-493F-81A4-687C88216BDA}" type="pres">
      <dgm:prSet presAssocID="{4179E9CC-E507-47D0-A8B2-846A561C62CD}" presName="arrowWedge4" presStyleLbl="fgSibTrans2D1" presStyleIdx="3" presStyleCnt="5"/>
      <dgm:spPr/>
    </dgm:pt>
    <dgm:pt modelId="{8DEECCE9-74CB-4E75-8A28-679EADF547AD}" type="pres">
      <dgm:prSet presAssocID="{B9B6B775-1297-465E-AF76-9C5817232281}" presName="arrowWedge5" presStyleLbl="fgSibTrans2D1" presStyleIdx="4" presStyleCnt="5"/>
      <dgm:spPr/>
    </dgm:pt>
  </dgm:ptLst>
  <dgm:cxnLst>
    <dgm:cxn modelId="{B1A69905-985E-4E48-81EC-FE6BF07CFB6D}" srcId="{B39E2F1B-209B-4093-BA92-22787E1079EA}" destId="{E67D2EC2-649A-4FCC-A94D-7B2E393AB62E}" srcOrd="4" destOrd="0" parTransId="{9DEF2B6D-B932-480A-A3A3-DB71EF97DAFB}" sibTransId="{B9B6B775-1297-465E-AF76-9C5817232281}"/>
    <dgm:cxn modelId="{0EE90507-4F6B-463A-8073-AD0603B3E73B}" type="presOf" srcId="{122B3AE8-D95F-4386-9537-E0AF5824EFAF}" destId="{3C4AE46F-DCCA-41DE-B8EF-5CE90E3D9B94}" srcOrd="1" destOrd="0" presId="urn:microsoft.com/office/officeart/2005/8/layout/cycle8"/>
    <dgm:cxn modelId="{9D59B035-34CC-4FF3-81F3-F034645D83EF}" type="presOf" srcId="{E67D2EC2-649A-4FCC-A94D-7B2E393AB62E}" destId="{C740E98D-4EFA-483C-9C83-3693E818DADD}" srcOrd="1" destOrd="0" presId="urn:microsoft.com/office/officeart/2005/8/layout/cycle8"/>
    <dgm:cxn modelId="{9A13E14F-1415-4317-9992-BBC166D4461B}" srcId="{B39E2F1B-209B-4093-BA92-22787E1079EA}" destId="{122B3AE8-D95F-4386-9537-E0AF5824EFAF}" srcOrd="0" destOrd="0" parTransId="{EA4C0942-31F6-4AE2-B215-56E443304564}" sibTransId="{DA34F9B1-B988-4E3B-B697-A607B5E84E0C}"/>
    <dgm:cxn modelId="{A9A94052-E14D-4A7A-9F3B-A9AA75A0C009}" type="presOf" srcId="{122B3AE8-D95F-4386-9537-E0AF5824EFAF}" destId="{376D909C-9A70-449A-B366-ECD7D4A88582}" srcOrd="0" destOrd="0" presId="urn:microsoft.com/office/officeart/2005/8/layout/cycle8"/>
    <dgm:cxn modelId="{184AD85E-5DB6-4678-86B5-777CE03A8775}" type="presOf" srcId="{EFF5AD8B-9854-4E82-8892-CE9771D1F129}" destId="{2CD5EE78-9604-4C31-87DC-9CBE765817C3}" srcOrd="0" destOrd="0" presId="urn:microsoft.com/office/officeart/2005/8/layout/cycle8"/>
    <dgm:cxn modelId="{C1854E79-1CFC-4409-949D-7B9108FF309D}" type="presOf" srcId="{B39E2F1B-209B-4093-BA92-22787E1079EA}" destId="{2EC770C0-3B07-4BDA-ADF0-937E72D9EC09}" srcOrd="0" destOrd="0" presId="urn:microsoft.com/office/officeart/2005/8/layout/cycle8"/>
    <dgm:cxn modelId="{0EBA7882-4A45-43CC-97C8-2CEF58480C62}" srcId="{B39E2F1B-209B-4093-BA92-22787E1079EA}" destId="{3525BDD2-F5D0-465C-9F65-97784473904C}" srcOrd="1" destOrd="0" parTransId="{F81D22B7-615B-4C1A-8750-0ABF0CBB74E3}" sibTransId="{CB1F8C3E-9DCD-4C57-8ACD-815790A4158A}"/>
    <dgm:cxn modelId="{7FDB4A89-BCD2-49C4-8ACC-D399EE9CE97B}" type="presOf" srcId="{3525BDD2-F5D0-465C-9F65-97784473904C}" destId="{7E566349-A3A1-4F0C-9CBD-02F93F64905D}" srcOrd="1" destOrd="0" presId="urn:microsoft.com/office/officeart/2005/8/layout/cycle8"/>
    <dgm:cxn modelId="{48B69699-2540-4680-A278-38531BED908D}" srcId="{B39E2F1B-209B-4093-BA92-22787E1079EA}" destId="{8D8430BB-B012-48CB-8403-59FF4DA6BCE9}" srcOrd="3" destOrd="0" parTransId="{8278920C-F06B-47D3-A6AD-D59E560996D9}" sibTransId="{4179E9CC-E507-47D0-A8B2-846A561C62CD}"/>
    <dgm:cxn modelId="{A5B971A0-0A84-4CD9-95FC-EA4685DF7ED8}" type="presOf" srcId="{8D8430BB-B012-48CB-8403-59FF4DA6BCE9}" destId="{9AE7264E-7106-4311-890A-ED92CFB947C6}" srcOrd="1" destOrd="0" presId="urn:microsoft.com/office/officeart/2005/8/layout/cycle8"/>
    <dgm:cxn modelId="{C744B7BD-2394-4EF7-9957-B6EDD8DDF84C}" type="presOf" srcId="{EFF5AD8B-9854-4E82-8892-CE9771D1F129}" destId="{C83839BE-D71B-4F3A-9F88-B88915344CF4}" srcOrd="1" destOrd="0" presId="urn:microsoft.com/office/officeart/2005/8/layout/cycle8"/>
    <dgm:cxn modelId="{34774ACE-B760-42B7-A022-1C52D7CD72D2}" type="presOf" srcId="{3525BDD2-F5D0-465C-9F65-97784473904C}" destId="{D6BF2CDA-A972-49B6-8C14-F1FCD2751892}" srcOrd="0" destOrd="0" presId="urn:microsoft.com/office/officeart/2005/8/layout/cycle8"/>
    <dgm:cxn modelId="{4742BFDB-52B7-46E5-8BCE-8F6A4596C728}" type="presOf" srcId="{8D8430BB-B012-48CB-8403-59FF4DA6BCE9}" destId="{032AB0FA-3102-4691-A979-9694771292E7}" srcOrd="0" destOrd="0" presId="urn:microsoft.com/office/officeart/2005/8/layout/cycle8"/>
    <dgm:cxn modelId="{5DCDE8F2-BC0F-4AA0-BC41-8476A10C2B42}" type="presOf" srcId="{E67D2EC2-649A-4FCC-A94D-7B2E393AB62E}" destId="{C0130DAF-9AAE-4F73-8B7B-04676F62C59A}" srcOrd="0" destOrd="0" presId="urn:microsoft.com/office/officeart/2005/8/layout/cycle8"/>
    <dgm:cxn modelId="{D18268F3-3B53-4A9B-924A-ED63ADD30534}" srcId="{B39E2F1B-209B-4093-BA92-22787E1079EA}" destId="{EFF5AD8B-9854-4E82-8892-CE9771D1F129}" srcOrd="2" destOrd="0" parTransId="{A1EF090B-DD7E-463C-8394-0ADBF147654E}" sibTransId="{0AC3CD31-128B-474C-9A6F-477671EB57FD}"/>
    <dgm:cxn modelId="{040700F7-78D0-4AE1-809F-773FA057D6A0}" type="presParOf" srcId="{2EC770C0-3B07-4BDA-ADF0-937E72D9EC09}" destId="{376D909C-9A70-449A-B366-ECD7D4A88582}" srcOrd="0" destOrd="0" presId="urn:microsoft.com/office/officeart/2005/8/layout/cycle8"/>
    <dgm:cxn modelId="{352FFF70-3AE0-42A5-9929-A6E2D1B0C75E}" type="presParOf" srcId="{2EC770C0-3B07-4BDA-ADF0-937E72D9EC09}" destId="{463A38AF-7ED3-4ACB-857D-EBB3DEDB3465}" srcOrd="1" destOrd="0" presId="urn:microsoft.com/office/officeart/2005/8/layout/cycle8"/>
    <dgm:cxn modelId="{6F813D39-FA33-41BB-85AF-4B0504AE6DEA}" type="presParOf" srcId="{2EC770C0-3B07-4BDA-ADF0-937E72D9EC09}" destId="{EDF70B72-BDDF-41EF-AA53-8FBDD9BD61E4}" srcOrd="2" destOrd="0" presId="urn:microsoft.com/office/officeart/2005/8/layout/cycle8"/>
    <dgm:cxn modelId="{3671ABAE-7541-4A13-9DA6-F34D140628DC}" type="presParOf" srcId="{2EC770C0-3B07-4BDA-ADF0-937E72D9EC09}" destId="{3C4AE46F-DCCA-41DE-B8EF-5CE90E3D9B94}" srcOrd="3" destOrd="0" presId="urn:microsoft.com/office/officeart/2005/8/layout/cycle8"/>
    <dgm:cxn modelId="{5F35FE54-6FB8-4181-ADDC-E28E9A4D8846}" type="presParOf" srcId="{2EC770C0-3B07-4BDA-ADF0-937E72D9EC09}" destId="{D6BF2CDA-A972-49B6-8C14-F1FCD2751892}" srcOrd="4" destOrd="0" presId="urn:microsoft.com/office/officeart/2005/8/layout/cycle8"/>
    <dgm:cxn modelId="{4DDE0034-E974-4310-BA67-F7CE40168997}" type="presParOf" srcId="{2EC770C0-3B07-4BDA-ADF0-937E72D9EC09}" destId="{B6BC104E-7175-4F13-95ED-3179FB321CB6}" srcOrd="5" destOrd="0" presId="urn:microsoft.com/office/officeart/2005/8/layout/cycle8"/>
    <dgm:cxn modelId="{D2A6F692-6852-432B-8814-7470688FA24A}" type="presParOf" srcId="{2EC770C0-3B07-4BDA-ADF0-937E72D9EC09}" destId="{552A403E-8C4D-428A-86BE-F08526F7D7F9}" srcOrd="6" destOrd="0" presId="urn:microsoft.com/office/officeart/2005/8/layout/cycle8"/>
    <dgm:cxn modelId="{31750CAA-AAC1-4858-B22B-D00BF6323E91}" type="presParOf" srcId="{2EC770C0-3B07-4BDA-ADF0-937E72D9EC09}" destId="{7E566349-A3A1-4F0C-9CBD-02F93F64905D}" srcOrd="7" destOrd="0" presId="urn:microsoft.com/office/officeart/2005/8/layout/cycle8"/>
    <dgm:cxn modelId="{77E2B42B-C652-41E6-B5BB-5DAA65E28C9C}" type="presParOf" srcId="{2EC770C0-3B07-4BDA-ADF0-937E72D9EC09}" destId="{2CD5EE78-9604-4C31-87DC-9CBE765817C3}" srcOrd="8" destOrd="0" presId="urn:microsoft.com/office/officeart/2005/8/layout/cycle8"/>
    <dgm:cxn modelId="{6980FDFF-3193-4E29-AFC9-3269EB1169A3}" type="presParOf" srcId="{2EC770C0-3B07-4BDA-ADF0-937E72D9EC09}" destId="{AE3EFAF6-A2D9-4330-B19C-BF7AAF4EAA06}" srcOrd="9" destOrd="0" presId="urn:microsoft.com/office/officeart/2005/8/layout/cycle8"/>
    <dgm:cxn modelId="{F6017706-ACDF-4D89-90E7-753496FDA7B0}" type="presParOf" srcId="{2EC770C0-3B07-4BDA-ADF0-937E72D9EC09}" destId="{12083387-5228-4163-ABFB-6B405DF65F88}" srcOrd="10" destOrd="0" presId="urn:microsoft.com/office/officeart/2005/8/layout/cycle8"/>
    <dgm:cxn modelId="{B6D2C038-3607-46C5-A206-8D7FCB2312DE}" type="presParOf" srcId="{2EC770C0-3B07-4BDA-ADF0-937E72D9EC09}" destId="{C83839BE-D71B-4F3A-9F88-B88915344CF4}" srcOrd="11" destOrd="0" presId="urn:microsoft.com/office/officeart/2005/8/layout/cycle8"/>
    <dgm:cxn modelId="{C6538D15-6611-460B-8383-60F13FD72A3C}" type="presParOf" srcId="{2EC770C0-3B07-4BDA-ADF0-937E72D9EC09}" destId="{032AB0FA-3102-4691-A979-9694771292E7}" srcOrd="12" destOrd="0" presId="urn:microsoft.com/office/officeart/2005/8/layout/cycle8"/>
    <dgm:cxn modelId="{3E09AB7C-5FDE-41F4-9688-A78250507D5E}" type="presParOf" srcId="{2EC770C0-3B07-4BDA-ADF0-937E72D9EC09}" destId="{3F946D91-8E5E-4815-9B53-7496F422FC6C}" srcOrd="13" destOrd="0" presId="urn:microsoft.com/office/officeart/2005/8/layout/cycle8"/>
    <dgm:cxn modelId="{EB49491D-F123-4305-AB28-71909F22CFEC}" type="presParOf" srcId="{2EC770C0-3B07-4BDA-ADF0-937E72D9EC09}" destId="{0B348C5E-1256-432F-A41B-16B5A4B3F85F}" srcOrd="14" destOrd="0" presId="urn:microsoft.com/office/officeart/2005/8/layout/cycle8"/>
    <dgm:cxn modelId="{F0FEE324-10F8-4CEC-A97B-099467B43D67}" type="presParOf" srcId="{2EC770C0-3B07-4BDA-ADF0-937E72D9EC09}" destId="{9AE7264E-7106-4311-890A-ED92CFB947C6}" srcOrd="15" destOrd="0" presId="urn:microsoft.com/office/officeart/2005/8/layout/cycle8"/>
    <dgm:cxn modelId="{943C3BD8-5380-499A-A050-07CAEBFFB7CD}" type="presParOf" srcId="{2EC770C0-3B07-4BDA-ADF0-937E72D9EC09}" destId="{C0130DAF-9AAE-4F73-8B7B-04676F62C59A}" srcOrd="16" destOrd="0" presId="urn:microsoft.com/office/officeart/2005/8/layout/cycle8"/>
    <dgm:cxn modelId="{577A7728-F22E-4FB7-A786-5BA0477DAD69}" type="presParOf" srcId="{2EC770C0-3B07-4BDA-ADF0-937E72D9EC09}" destId="{88D5096A-0AFC-48C2-96A0-DA3B43F1BDC0}" srcOrd="17" destOrd="0" presId="urn:microsoft.com/office/officeart/2005/8/layout/cycle8"/>
    <dgm:cxn modelId="{BEB0A069-8AD7-4615-A9F0-E547FE7AB926}" type="presParOf" srcId="{2EC770C0-3B07-4BDA-ADF0-937E72D9EC09}" destId="{345DF1C5-39DF-461C-88AE-61ED7800E89D}" srcOrd="18" destOrd="0" presId="urn:microsoft.com/office/officeart/2005/8/layout/cycle8"/>
    <dgm:cxn modelId="{9EC70913-247C-4D87-BD19-1776F273C091}" type="presParOf" srcId="{2EC770C0-3B07-4BDA-ADF0-937E72D9EC09}" destId="{C740E98D-4EFA-483C-9C83-3693E818DADD}" srcOrd="19" destOrd="0" presId="urn:microsoft.com/office/officeart/2005/8/layout/cycle8"/>
    <dgm:cxn modelId="{FFFDAD05-9074-4494-A808-41C14C13644F}" type="presParOf" srcId="{2EC770C0-3B07-4BDA-ADF0-937E72D9EC09}" destId="{790D94F1-26FA-4AA8-9041-2D677D1BFABD}" srcOrd="20" destOrd="0" presId="urn:microsoft.com/office/officeart/2005/8/layout/cycle8"/>
    <dgm:cxn modelId="{FBF25EC3-9545-4870-AB04-34DC05386659}" type="presParOf" srcId="{2EC770C0-3B07-4BDA-ADF0-937E72D9EC09}" destId="{5760DE21-8A70-4A79-B516-4F05ABA6A972}" srcOrd="21" destOrd="0" presId="urn:microsoft.com/office/officeart/2005/8/layout/cycle8"/>
    <dgm:cxn modelId="{A7EFDB7F-D566-4CCF-B14F-18850516FC5C}" type="presParOf" srcId="{2EC770C0-3B07-4BDA-ADF0-937E72D9EC09}" destId="{14497508-EFDB-4D7A-9A2D-CA51AE503FF0}" srcOrd="22" destOrd="0" presId="urn:microsoft.com/office/officeart/2005/8/layout/cycle8"/>
    <dgm:cxn modelId="{DAB4A71F-2D1B-483F-A58A-406235FB8015}" type="presParOf" srcId="{2EC770C0-3B07-4BDA-ADF0-937E72D9EC09}" destId="{32285600-D4B5-493F-81A4-687C88216BDA}" srcOrd="23" destOrd="0" presId="urn:microsoft.com/office/officeart/2005/8/layout/cycle8"/>
    <dgm:cxn modelId="{4D6B99E2-3BF9-4159-BB1F-B6136D3740B0}" type="presParOf" srcId="{2EC770C0-3B07-4BDA-ADF0-937E72D9EC09}" destId="{8DEECCE9-74CB-4E75-8A28-679EADF547AD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9E2F1B-209B-4093-BA92-22787E1079EA}" type="doc">
      <dgm:prSet loTypeId="urn:microsoft.com/office/officeart/2005/8/layout/cycle8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22B3AE8-D95F-4386-9537-E0AF5824EFAF}">
      <dgm:prSet phldrT="[Text]"/>
      <dgm:spPr/>
      <dgm:t>
        <a:bodyPr/>
        <a:lstStyle/>
        <a:p>
          <a:r>
            <a:rPr lang="en-US" dirty="0"/>
            <a:t>Awareness gap</a:t>
          </a:r>
        </a:p>
      </dgm:t>
    </dgm:pt>
    <dgm:pt modelId="{EA4C0942-31F6-4AE2-B215-56E443304564}" type="parTrans" cxnId="{9A13E14F-1415-4317-9992-BBC166D4461B}">
      <dgm:prSet/>
      <dgm:spPr/>
      <dgm:t>
        <a:bodyPr/>
        <a:lstStyle/>
        <a:p>
          <a:endParaRPr lang="en-US"/>
        </a:p>
      </dgm:t>
    </dgm:pt>
    <dgm:pt modelId="{DA34F9B1-B988-4E3B-B697-A607B5E84E0C}" type="sibTrans" cxnId="{9A13E14F-1415-4317-9992-BBC166D4461B}">
      <dgm:prSet/>
      <dgm:spPr/>
      <dgm:t>
        <a:bodyPr/>
        <a:lstStyle/>
        <a:p>
          <a:endParaRPr lang="en-US"/>
        </a:p>
      </dgm:t>
    </dgm:pt>
    <dgm:pt modelId="{3525BDD2-F5D0-465C-9F65-97784473904C}">
      <dgm:prSet phldrT="[Text]"/>
      <dgm:spPr/>
      <dgm:t>
        <a:bodyPr/>
        <a:lstStyle/>
        <a:p>
          <a:r>
            <a:rPr lang="en-US" dirty="0"/>
            <a:t>Process gap</a:t>
          </a:r>
        </a:p>
      </dgm:t>
    </dgm:pt>
    <dgm:pt modelId="{F81D22B7-615B-4C1A-8750-0ABF0CBB74E3}" type="parTrans" cxnId="{0EBA7882-4A45-43CC-97C8-2CEF58480C62}">
      <dgm:prSet/>
      <dgm:spPr/>
      <dgm:t>
        <a:bodyPr/>
        <a:lstStyle/>
        <a:p>
          <a:endParaRPr lang="en-US"/>
        </a:p>
      </dgm:t>
    </dgm:pt>
    <dgm:pt modelId="{CB1F8C3E-9DCD-4C57-8ACD-815790A4158A}" type="sibTrans" cxnId="{0EBA7882-4A45-43CC-97C8-2CEF58480C62}">
      <dgm:prSet/>
      <dgm:spPr/>
      <dgm:t>
        <a:bodyPr/>
        <a:lstStyle/>
        <a:p>
          <a:endParaRPr lang="en-US"/>
        </a:p>
      </dgm:t>
    </dgm:pt>
    <dgm:pt modelId="{EFF5AD8B-9854-4E82-8892-CE9771D1F129}">
      <dgm:prSet phldrT="[Text]"/>
      <dgm:spPr/>
      <dgm:t>
        <a:bodyPr/>
        <a:lstStyle/>
        <a:p>
          <a:r>
            <a:rPr lang="en-US" dirty="0"/>
            <a:t>Knowledge gap</a:t>
          </a:r>
        </a:p>
      </dgm:t>
    </dgm:pt>
    <dgm:pt modelId="{A1EF090B-DD7E-463C-8394-0ADBF147654E}" type="parTrans" cxnId="{D18268F3-3B53-4A9B-924A-ED63ADD30534}">
      <dgm:prSet/>
      <dgm:spPr/>
      <dgm:t>
        <a:bodyPr/>
        <a:lstStyle/>
        <a:p>
          <a:endParaRPr lang="en-US"/>
        </a:p>
      </dgm:t>
    </dgm:pt>
    <dgm:pt modelId="{0AC3CD31-128B-474C-9A6F-477671EB57FD}" type="sibTrans" cxnId="{D18268F3-3B53-4A9B-924A-ED63ADD30534}">
      <dgm:prSet/>
      <dgm:spPr/>
      <dgm:t>
        <a:bodyPr/>
        <a:lstStyle/>
        <a:p>
          <a:endParaRPr lang="en-US"/>
        </a:p>
      </dgm:t>
    </dgm:pt>
    <dgm:pt modelId="{8D8430BB-B012-48CB-8403-59FF4DA6BCE9}">
      <dgm:prSet phldrT="[Text]"/>
      <dgm:spPr/>
      <dgm:t>
        <a:bodyPr/>
        <a:lstStyle/>
        <a:p>
          <a:r>
            <a:rPr lang="en-US" dirty="0"/>
            <a:t>Verification gap</a:t>
          </a:r>
        </a:p>
      </dgm:t>
    </dgm:pt>
    <dgm:pt modelId="{8278920C-F06B-47D3-A6AD-D59E560996D9}" type="parTrans" cxnId="{48B69699-2540-4680-A278-38531BED908D}">
      <dgm:prSet/>
      <dgm:spPr/>
      <dgm:t>
        <a:bodyPr/>
        <a:lstStyle/>
        <a:p>
          <a:endParaRPr lang="en-US"/>
        </a:p>
      </dgm:t>
    </dgm:pt>
    <dgm:pt modelId="{4179E9CC-E507-47D0-A8B2-846A561C62CD}" type="sibTrans" cxnId="{48B69699-2540-4680-A278-38531BED908D}">
      <dgm:prSet/>
      <dgm:spPr/>
      <dgm:t>
        <a:bodyPr/>
        <a:lstStyle/>
        <a:p>
          <a:endParaRPr lang="en-US"/>
        </a:p>
      </dgm:t>
    </dgm:pt>
    <dgm:pt modelId="{E67D2EC2-649A-4FCC-A94D-7B2E393AB62E}">
      <dgm:prSet phldrT="[Text]"/>
      <dgm:spPr/>
      <dgm:t>
        <a:bodyPr/>
        <a:lstStyle/>
        <a:p>
          <a:r>
            <a:rPr lang="en-US" dirty="0"/>
            <a:t>Accountability gap</a:t>
          </a:r>
        </a:p>
      </dgm:t>
    </dgm:pt>
    <dgm:pt modelId="{9DEF2B6D-B932-480A-A3A3-DB71EF97DAFB}" type="parTrans" cxnId="{B1A69905-985E-4E48-81EC-FE6BF07CFB6D}">
      <dgm:prSet/>
      <dgm:spPr/>
      <dgm:t>
        <a:bodyPr/>
        <a:lstStyle/>
        <a:p>
          <a:endParaRPr lang="en-US"/>
        </a:p>
      </dgm:t>
    </dgm:pt>
    <dgm:pt modelId="{B9B6B775-1297-465E-AF76-9C5817232281}" type="sibTrans" cxnId="{B1A69905-985E-4E48-81EC-FE6BF07CFB6D}">
      <dgm:prSet/>
      <dgm:spPr/>
      <dgm:t>
        <a:bodyPr/>
        <a:lstStyle/>
        <a:p>
          <a:endParaRPr lang="en-US"/>
        </a:p>
      </dgm:t>
    </dgm:pt>
    <dgm:pt modelId="{2C93AEBE-DB81-48A5-AEAC-6F70709568CF}" type="pres">
      <dgm:prSet presAssocID="{B39E2F1B-209B-4093-BA92-22787E1079EA}" presName="compositeShape" presStyleCnt="0">
        <dgm:presLayoutVars>
          <dgm:chMax val="7"/>
          <dgm:dir/>
          <dgm:resizeHandles val="exact"/>
        </dgm:presLayoutVars>
      </dgm:prSet>
      <dgm:spPr/>
    </dgm:pt>
    <dgm:pt modelId="{AAAA0930-4790-403D-9EE2-F649DDB27666}" type="pres">
      <dgm:prSet presAssocID="{B39E2F1B-209B-4093-BA92-22787E1079EA}" presName="wedge1" presStyleLbl="node1" presStyleIdx="0" presStyleCnt="5"/>
      <dgm:spPr/>
    </dgm:pt>
    <dgm:pt modelId="{F866D5FF-206F-45FC-8A82-A159B3C74466}" type="pres">
      <dgm:prSet presAssocID="{B39E2F1B-209B-4093-BA92-22787E1079EA}" presName="dummy1a" presStyleCnt="0"/>
      <dgm:spPr/>
    </dgm:pt>
    <dgm:pt modelId="{3C5129D6-50B4-43B7-B7E0-8C16E4B42F4A}" type="pres">
      <dgm:prSet presAssocID="{B39E2F1B-209B-4093-BA92-22787E1079EA}" presName="dummy1b" presStyleCnt="0"/>
      <dgm:spPr/>
    </dgm:pt>
    <dgm:pt modelId="{6ECD74C5-22BB-407D-B9EC-DACD244D9A17}" type="pres">
      <dgm:prSet presAssocID="{B39E2F1B-209B-4093-BA92-22787E1079E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1E20D33A-1822-408C-AB73-532A21D0BCFF}" type="pres">
      <dgm:prSet presAssocID="{B39E2F1B-209B-4093-BA92-22787E1079EA}" presName="wedge2" presStyleLbl="node1" presStyleIdx="1" presStyleCnt="5"/>
      <dgm:spPr/>
    </dgm:pt>
    <dgm:pt modelId="{71C22F23-8A53-4F92-96B6-7E6805F3AC44}" type="pres">
      <dgm:prSet presAssocID="{B39E2F1B-209B-4093-BA92-22787E1079EA}" presName="dummy2a" presStyleCnt="0"/>
      <dgm:spPr/>
    </dgm:pt>
    <dgm:pt modelId="{762D4633-384A-4FD5-B615-9E3EE451E2BB}" type="pres">
      <dgm:prSet presAssocID="{B39E2F1B-209B-4093-BA92-22787E1079EA}" presName="dummy2b" presStyleCnt="0"/>
      <dgm:spPr/>
    </dgm:pt>
    <dgm:pt modelId="{787A8CE3-03F8-4B84-8123-C2B973CA3D8E}" type="pres">
      <dgm:prSet presAssocID="{B39E2F1B-209B-4093-BA92-22787E1079E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7EAB7456-C547-4FAD-B5EF-BDE7EFA92901}" type="pres">
      <dgm:prSet presAssocID="{B39E2F1B-209B-4093-BA92-22787E1079EA}" presName="wedge3" presStyleLbl="node1" presStyleIdx="2" presStyleCnt="5"/>
      <dgm:spPr/>
    </dgm:pt>
    <dgm:pt modelId="{0BE8DEF1-62F9-4A9C-8472-12EA8A093CF0}" type="pres">
      <dgm:prSet presAssocID="{B39E2F1B-209B-4093-BA92-22787E1079EA}" presName="dummy3a" presStyleCnt="0"/>
      <dgm:spPr/>
    </dgm:pt>
    <dgm:pt modelId="{F21020D8-788C-402B-B549-A85D70D31784}" type="pres">
      <dgm:prSet presAssocID="{B39E2F1B-209B-4093-BA92-22787E1079EA}" presName="dummy3b" presStyleCnt="0"/>
      <dgm:spPr/>
    </dgm:pt>
    <dgm:pt modelId="{E0814458-303B-456D-A52B-DDBC25DBA76E}" type="pres">
      <dgm:prSet presAssocID="{B39E2F1B-209B-4093-BA92-22787E1079E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185F2D3-B0F9-4E44-811A-F7BBF1D6185F}" type="pres">
      <dgm:prSet presAssocID="{B39E2F1B-209B-4093-BA92-22787E1079EA}" presName="wedge4" presStyleLbl="node1" presStyleIdx="3" presStyleCnt="5"/>
      <dgm:spPr/>
    </dgm:pt>
    <dgm:pt modelId="{AA5D54DC-E9E7-4CCE-9F03-B6C7E8454C43}" type="pres">
      <dgm:prSet presAssocID="{B39E2F1B-209B-4093-BA92-22787E1079EA}" presName="dummy4a" presStyleCnt="0"/>
      <dgm:spPr/>
    </dgm:pt>
    <dgm:pt modelId="{1A35DE2F-1002-4EEB-ABEA-77115C97A3BD}" type="pres">
      <dgm:prSet presAssocID="{B39E2F1B-209B-4093-BA92-22787E1079EA}" presName="dummy4b" presStyleCnt="0"/>
      <dgm:spPr/>
    </dgm:pt>
    <dgm:pt modelId="{E7050AFB-1EAA-4D65-B676-9CBD63B75185}" type="pres">
      <dgm:prSet presAssocID="{B39E2F1B-209B-4093-BA92-22787E1079E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955C2FBD-ED6C-455B-99CC-BE7BB9937FB5}" type="pres">
      <dgm:prSet presAssocID="{B39E2F1B-209B-4093-BA92-22787E1079EA}" presName="wedge5" presStyleLbl="node1" presStyleIdx="4" presStyleCnt="5"/>
      <dgm:spPr/>
    </dgm:pt>
    <dgm:pt modelId="{7DF835DF-E0AF-4BD9-B184-70A7DF4C69EB}" type="pres">
      <dgm:prSet presAssocID="{B39E2F1B-209B-4093-BA92-22787E1079EA}" presName="dummy5a" presStyleCnt="0"/>
      <dgm:spPr/>
    </dgm:pt>
    <dgm:pt modelId="{AAD55B77-CEB7-494D-8E37-41D5149A2B66}" type="pres">
      <dgm:prSet presAssocID="{B39E2F1B-209B-4093-BA92-22787E1079EA}" presName="dummy5b" presStyleCnt="0"/>
      <dgm:spPr/>
    </dgm:pt>
    <dgm:pt modelId="{E4E68BD5-55FD-40BD-8A08-81D342DF3D0C}" type="pres">
      <dgm:prSet presAssocID="{B39E2F1B-209B-4093-BA92-22787E1079E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41FDEB1C-6707-40C2-BF27-78C7206D0932}" type="pres">
      <dgm:prSet presAssocID="{DA34F9B1-B988-4E3B-B697-A607B5E84E0C}" presName="arrowWedge1" presStyleLbl="fgSibTrans2D1" presStyleIdx="0" presStyleCnt="5"/>
      <dgm:spPr/>
    </dgm:pt>
    <dgm:pt modelId="{308B4A86-D0F7-4F13-9258-2DB36B8A0B1A}" type="pres">
      <dgm:prSet presAssocID="{CB1F8C3E-9DCD-4C57-8ACD-815790A4158A}" presName="arrowWedge2" presStyleLbl="fgSibTrans2D1" presStyleIdx="1" presStyleCnt="5"/>
      <dgm:spPr/>
    </dgm:pt>
    <dgm:pt modelId="{F03931DC-6647-4E9E-82F1-FC060E45EBD9}" type="pres">
      <dgm:prSet presAssocID="{0AC3CD31-128B-474C-9A6F-477671EB57FD}" presName="arrowWedge3" presStyleLbl="fgSibTrans2D1" presStyleIdx="2" presStyleCnt="5"/>
      <dgm:spPr/>
    </dgm:pt>
    <dgm:pt modelId="{B6B9B5D8-8F80-4C6B-ADA9-EBCD4A2AE7BB}" type="pres">
      <dgm:prSet presAssocID="{4179E9CC-E507-47D0-A8B2-846A561C62CD}" presName="arrowWedge4" presStyleLbl="fgSibTrans2D1" presStyleIdx="3" presStyleCnt="5"/>
      <dgm:spPr/>
    </dgm:pt>
    <dgm:pt modelId="{323AABCA-A165-499F-9851-0CB6C5614A9C}" type="pres">
      <dgm:prSet presAssocID="{B9B6B775-1297-465E-AF76-9C5817232281}" presName="arrowWedge5" presStyleLbl="fgSibTrans2D1" presStyleIdx="4" presStyleCnt="5"/>
      <dgm:spPr/>
    </dgm:pt>
  </dgm:ptLst>
  <dgm:cxnLst>
    <dgm:cxn modelId="{B1A69905-985E-4E48-81EC-FE6BF07CFB6D}" srcId="{B39E2F1B-209B-4093-BA92-22787E1079EA}" destId="{E67D2EC2-649A-4FCC-A94D-7B2E393AB62E}" srcOrd="4" destOrd="0" parTransId="{9DEF2B6D-B932-480A-A3A3-DB71EF97DAFB}" sibTransId="{B9B6B775-1297-465E-AF76-9C5817232281}"/>
    <dgm:cxn modelId="{1BC48312-09E6-456F-BB5A-3C6241A614CC}" type="presOf" srcId="{8D8430BB-B012-48CB-8403-59FF4DA6BCE9}" destId="{E7050AFB-1EAA-4D65-B676-9CBD63B75185}" srcOrd="1" destOrd="0" presId="urn:microsoft.com/office/officeart/2005/8/layout/cycle8"/>
    <dgm:cxn modelId="{B26B0B1F-6B5A-46B1-A13D-D7086714D6F3}" type="presOf" srcId="{EFF5AD8B-9854-4E82-8892-CE9771D1F129}" destId="{E0814458-303B-456D-A52B-DDBC25DBA76E}" srcOrd="1" destOrd="0" presId="urn:microsoft.com/office/officeart/2005/8/layout/cycle8"/>
    <dgm:cxn modelId="{82172E3C-2FFE-4FFF-A254-AAA858FD636D}" type="presOf" srcId="{E67D2EC2-649A-4FCC-A94D-7B2E393AB62E}" destId="{955C2FBD-ED6C-455B-99CC-BE7BB9937FB5}" srcOrd="0" destOrd="0" presId="urn:microsoft.com/office/officeart/2005/8/layout/cycle8"/>
    <dgm:cxn modelId="{9A13E14F-1415-4317-9992-BBC166D4461B}" srcId="{B39E2F1B-209B-4093-BA92-22787E1079EA}" destId="{122B3AE8-D95F-4386-9537-E0AF5824EFAF}" srcOrd="0" destOrd="0" parTransId="{EA4C0942-31F6-4AE2-B215-56E443304564}" sibTransId="{DA34F9B1-B988-4E3B-B697-A607B5E84E0C}"/>
    <dgm:cxn modelId="{0D6FBE55-97C2-4E25-8E54-44ADED14507C}" type="presOf" srcId="{EFF5AD8B-9854-4E82-8892-CE9771D1F129}" destId="{7EAB7456-C547-4FAD-B5EF-BDE7EFA92901}" srcOrd="0" destOrd="0" presId="urn:microsoft.com/office/officeart/2005/8/layout/cycle8"/>
    <dgm:cxn modelId="{025A3677-6F5D-4778-B73D-3DE3329C7064}" type="presOf" srcId="{3525BDD2-F5D0-465C-9F65-97784473904C}" destId="{787A8CE3-03F8-4B84-8123-C2B973CA3D8E}" srcOrd="1" destOrd="0" presId="urn:microsoft.com/office/officeart/2005/8/layout/cycle8"/>
    <dgm:cxn modelId="{9ABE077D-17E9-423C-94A4-26B2860E708F}" type="presOf" srcId="{B39E2F1B-209B-4093-BA92-22787E1079EA}" destId="{2C93AEBE-DB81-48A5-AEAC-6F70709568CF}" srcOrd="0" destOrd="0" presId="urn:microsoft.com/office/officeart/2005/8/layout/cycle8"/>
    <dgm:cxn modelId="{0EBA7882-4A45-43CC-97C8-2CEF58480C62}" srcId="{B39E2F1B-209B-4093-BA92-22787E1079EA}" destId="{3525BDD2-F5D0-465C-9F65-97784473904C}" srcOrd="1" destOrd="0" parTransId="{F81D22B7-615B-4C1A-8750-0ABF0CBB74E3}" sibTransId="{CB1F8C3E-9DCD-4C57-8ACD-815790A4158A}"/>
    <dgm:cxn modelId="{48B69699-2540-4680-A278-38531BED908D}" srcId="{B39E2F1B-209B-4093-BA92-22787E1079EA}" destId="{8D8430BB-B012-48CB-8403-59FF4DA6BCE9}" srcOrd="3" destOrd="0" parTransId="{8278920C-F06B-47D3-A6AD-D59E560996D9}" sibTransId="{4179E9CC-E507-47D0-A8B2-846A561C62CD}"/>
    <dgm:cxn modelId="{24ADE8A9-D340-40F1-A44B-711DD2BC6B04}" type="presOf" srcId="{8D8430BB-B012-48CB-8403-59FF4DA6BCE9}" destId="{E185F2D3-B0F9-4E44-811A-F7BBF1D6185F}" srcOrd="0" destOrd="0" presId="urn:microsoft.com/office/officeart/2005/8/layout/cycle8"/>
    <dgm:cxn modelId="{AEA5CDAF-98C8-4FBA-91FC-6C5E29F07B7E}" type="presOf" srcId="{122B3AE8-D95F-4386-9537-E0AF5824EFAF}" destId="{6ECD74C5-22BB-407D-B9EC-DACD244D9A17}" srcOrd="1" destOrd="0" presId="urn:microsoft.com/office/officeart/2005/8/layout/cycle8"/>
    <dgm:cxn modelId="{FC95FFB1-14BF-416C-AEA1-9783EED9D2A7}" type="presOf" srcId="{E67D2EC2-649A-4FCC-A94D-7B2E393AB62E}" destId="{E4E68BD5-55FD-40BD-8A08-81D342DF3D0C}" srcOrd="1" destOrd="0" presId="urn:microsoft.com/office/officeart/2005/8/layout/cycle8"/>
    <dgm:cxn modelId="{EEC990E8-CA5F-4E0F-8168-6A80004F4B47}" type="presOf" srcId="{3525BDD2-F5D0-465C-9F65-97784473904C}" destId="{1E20D33A-1822-408C-AB73-532A21D0BCFF}" srcOrd="0" destOrd="0" presId="urn:microsoft.com/office/officeart/2005/8/layout/cycle8"/>
    <dgm:cxn modelId="{10624AEE-414F-4254-842A-FAA10B83F8E7}" type="presOf" srcId="{122B3AE8-D95F-4386-9537-E0AF5824EFAF}" destId="{AAAA0930-4790-403D-9EE2-F649DDB27666}" srcOrd="0" destOrd="0" presId="urn:microsoft.com/office/officeart/2005/8/layout/cycle8"/>
    <dgm:cxn modelId="{D18268F3-3B53-4A9B-924A-ED63ADD30534}" srcId="{B39E2F1B-209B-4093-BA92-22787E1079EA}" destId="{EFF5AD8B-9854-4E82-8892-CE9771D1F129}" srcOrd="2" destOrd="0" parTransId="{A1EF090B-DD7E-463C-8394-0ADBF147654E}" sibTransId="{0AC3CD31-128B-474C-9A6F-477671EB57FD}"/>
    <dgm:cxn modelId="{852A9451-49A6-4063-8056-2956CC144FD1}" type="presParOf" srcId="{2C93AEBE-DB81-48A5-AEAC-6F70709568CF}" destId="{AAAA0930-4790-403D-9EE2-F649DDB27666}" srcOrd="0" destOrd="0" presId="urn:microsoft.com/office/officeart/2005/8/layout/cycle8"/>
    <dgm:cxn modelId="{FAD7261E-B13C-413D-9603-411838990ADB}" type="presParOf" srcId="{2C93AEBE-DB81-48A5-AEAC-6F70709568CF}" destId="{F866D5FF-206F-45FC-8A82-A159B3C74466}" srcOrd="1" destOrd="0" presId="urn:microsoft.com/office/officeart/2005/8/layout/cycle8"/>
    <dgm:cxn modelId="{A078CFC7-0D06-480B-9A4C-3532F6734B38}" type="presParOf" srcId="{2C93AEBE-DB81-48A5-AEAC-6F70709568CF}" destId="{3C5129D6-50B4-43B7-B7E0-8C16E4B42F4A}" srcOrd="2" destOrd="0" presId="urn:microsoft.com/office/officeart/2005/8/layout/cycle8"/>
    <dgm:cxn modelId="{E09FB74C-A1C5-4D58-9165-108E6A8BA465}" type="presParOf" srcId="{2C93AEBE-DB81-48A5-AEAC-6F70709568CF}" destId="{6ECD74C5-22BB-407D-B9EC-DACD244D9A17}" srcOrd="3" destOrd="0" presId="urn:microsoft.com/office/officeart/2005/8/layout/cycle8"/>
    <dgm:cxn modelId="{9699FCF7-DCBD-470E-8021-E0E553E7E533}" type="presParOf" srcId="{2C93AEBE-DB81-48A5-AEAC-6F70709568CF}" destId="{1E20D33A-1822-408C-AB73-532A21D0BCFF}" srcOrd="4" destOrd="0" presId="urn:microsoft.com/office/officeart/2005/8/layout/cycle8"/>
    <dgm:cxn modelId="{A290995C-DBC5-419B-BE7B-0E319B88D5D5}" type="presParOf" srcId="{2C93AEBE-DB81-48A5-AEAC-6F70709568CF}" destId="{71C22F23-8A53-4F92-96B6-7E6805F3AC44}" srcOrd="5" destOrd="0" presId="urn:microsoft.com/office/officeart/2005/8/layout/cycle8"/>
    <dgm:cxn modelId="{D530C2FE-9CD2-40DD-80A5-7AC7ED623F99}" type="presParOf" srcId="{2C93AEBE-DB81-48A5-AEAC-6F70709568CF}" destId="{762D4633-384A-4FD5-B615-9E3EE451E2BB}" srcOrd="6" destOrd="0" presId="urn:microsoft.com/office/officeart/2005/8/layout/cycle8"/>
    <dgm:cxn modelId="{48303768-8A8D-44AC-BC8F-6C8D83A9A9E0}" type="presParOf" srcId="{2C93AEBE-DB81-48A5-AEAC-6F70709568CF}" destId="{787A8CE3-03F8-4B84-8123-C2B973CA3D8E}" srcOrd="7" destOrd="0" presId="urn:microsoft.com/office/officeart/2005/8/layout/cycle8"/>
    <dgm:cxn modelId="{77DDF144-C7E9-4640-ADE4-DA7AAE811D30}" type="presParOf" srcId="{2C93AEBE-DB81-48A5-AEAC-6F70709568CF}" destId="{7EAB7456-C547-4FAD-B5EF-BDE7EFA92901}" srcOrd="8" destOrd="0" presId="urn:microsoft.com/office/officeart/2005/8/layout/cycle8"/>
    <dgm:cxn modelId="{AAFFD42F-A9AC-4008-86AA-E374321FAE80}" type="presParOf" srcId="{2C93AEBE-DB81-48A5-AEAC-6F70709568CF}" destId="{0BE8DEF1-62F9-4A9C-8472-12EA8A093CF0}" srcOrd="9" destOrd="0" presId="urn:microsoft.com/office/officeart/2005/8/layout/cycle8"/>
    <dgm:cxn modelId="{1DBD817B-8944-428F-9368-D72BFBB57454}" type="presParOf" srcId="{2C93AEBE-DB81-48A5-AEAC-6F70709568CF}" destId="{F21020D8-788C-402B-B549-A85D70D31784}" srcOrd="10" destOrd="0" presId="urn:microsoft.com/office/officeart/2005/8/layout/cycle8"/>
    <dgm:cxn modelId="{838270BD-4BBA-487C-ACF3-33FE573C4DB6}" type="presParOf" srcId="{2C93AEBE-DB81-48A5-AEAC-6F70709568CF}" destId="{E0814458-303B-456D-A52B-DDBC25DBA76E}" srcOrd="11" destOrd="0" presId="urn:microsoft.com/office/officeart/2005/8/layout/cycle8"/>
    <dgm:cxn modelId="{2CEE0C53-BBDC-4F54-BFF0-11C5A665152A}" type="presParOf" srcId="{2C93AEBE-DB81-48A5-AEAC-6F70709568CF}" destId="{E185F2D3-B0F9-4E44-811A-F7BBF1D6185F}" srcOrd="12" destOrd="0" presId="urn:microsoft.com/office/officeart/2005/8/layout/cycle8"/>
    <dgm:cxn modelId="{17598E41-F35E-4DB2-8B66-A86DB6801997}" type="presParOf" srcId="{2C93AEBE-DB81-48A5-AEAC-6F70709568CF}" destId="{AA5D54DC-E9E7-4CCE-9F03-B6C7E8454C43}" srcOrd="13" destOrd="0" presId="urn:microsoft.com/office/officeart/2005/8/layout/cycle8"/>
    <dgm:cxn modelId="{6C1FB851-5114-48EE-8831-E991C17CF406}" type="presParOf" srcId="{2C93AEBE-DB81-48A5-AEAC-6F70709568CF}" destId="{1A35DE2F-1002-4EEB-ABEA-77115C97A3BD}" srcOrd="14" destOrd="0" presId="urn:microsoft.com/office/officeart/2005/8/layout/cycle8"/>
    <dgm:cxn modelId="{1FF7D546-BCF3-4632-987E-78B089E56FEE}" type="presParOf" srcId="{2C93AEBE-DB81-48A5-AEAC-6F70709568CF}" destId="{E7050AFB-1EAA-4D65-B676-9CBD63B75185}" srcOrd="15" destOrd="0" presId="urn:microsoft.com/office/officeart/2005/8/layout/cycle8"/>
    <dgm:cxn modelId="{C02E0058-2A7A-41E5-9ED7-DF5C2425BC49}" type="presParOf" srcId="{2C93AEBE-DB81-48A5-AEAC-6F70709568CF}" destId="{955C2FBD-ED6C-455B-99CC-BE7BB9937FB5}" srcOrd="16" destOrd="0" presId="urn:microsoft.com/office/officeart/2005/8/layout/cycle8"/>
    <dgm:cxn modelId="{D6691BDD-97AE-452A-82C7-2C78BC1731EC}" type="presParOf" srcId="{2C93AEBE-DB81-48A5-AEAC-6F70709568CF}" destId="{7DF835DF-E0AF-4BD9-B184-70A7DF4C69EB}" srcOrd="17" destOrd="0" presId="urn:microsoft.com/office/officeart/2005/8/layout/cycle8"/>
    <dgm:cxn modelId="{59961C83-11DC-489F-8D19-60BCB8F5022D}" type="presParOf" srcId="{2C93AEBE-DB81-48A5-AEAC-6F70709568CF}" destId="{AAD55B77-CEB7-494D-8E37-41D5149A2B66}" srcOrd="18" destOrd="0" presId="urn:microsoft.com/office/officeart/2005/8/layout/cycle8"/>
    <dgm:cxn modelId="{271818A6-4072-4080-9CEA-60EBDC07B800}" type="presParOf" srcId="{2C93AEBE-DB81-48A5-AEAC-6F70709568CF}" destId="{E4E68BD5-55FD-40BD-8A08-81D342DF3D0C}" srcOrd="19" destOrd="0" presId="urn:microsoft.com/office/officeart/2005/8/layout/cycle8"/>
    <dgm:cxn modelId="{BAF59DC6-3AEF-404D-B370-FD515F7E0D03}" type="presParOf" srcId="{2C93AEBE-DB81-48A5-AEAC-6F70709568CF}" destId="{41FDEB1C-6707-40C2-BF27-78C7206D0932}" srcOrd="20" destOrd="0" presId="urn:microsoft.com/office/officeart/2005/8/layout/cycle8"/>
    <dgm:cxn modelId="{0DDDE25F-DE1B-4154-8ACB-F23CC732F153}" type="presParOf" srcId="{2C93AEBE-DB81-48A5-AEAC-6F70709568CF}" destId="{308B4A86-D0F7-4F13-9258-2DB36B8A0B1A}" srcOrd="21" destOrd="0" presId="urn:microsoft.com/office/officeart/2005/8/layout/cycle8"/>
    <dgm:cxn modelId="{E00EA2A5-CED0-48D2-B27F-FF5CFEBF1F7F}" type="presParOf" srcId="{2C93AEBE-DB81-48A5-AEAC-6F70709568CF}" destId="{F03931DC-6647-4E9E-82F1-FC060E45EBD9}" srcOrd="22" destOrd="0" presId="urn:microsoft.com/office/officeart/2005/8/layout/cycle8"/>
    <dgm:cxn modelId="{13A04A0B-89B3-404D-8DEA-435919770880}" type="presParOf" srcId="{2C93AEBE-DB81-48A5-AEAC-6F70709568CF}" destId="{B6B9B5D8-8F80-4C6B-ADA9-EBCD4A2AE7BB}" srcOrd="23" destOrd="0" presId="urn:microsoft.com/office/officeart/2005/8/layout/cycle8"/>
    <dgm:cxn modelId="{7CED6026-0BF5-4034-A1C2-B0810B773F93}" type="presParOf" srcId="{2C93AEBE-DB81-48A5-AEAC-6F70709568CF}" destId="{323AABCA-A165-499F-9851-0CB6C5614A9C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9E2F1B-209B-4093-BA92-22787E1079EA}" type="doc">
      <dgm:prSet loTypeId="urn:microsoft.com/office/officeart/2005/8/layout/cycle8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3525BDD2-F5D0-465C-9F65-97784473904C}">
      <dgm:prSet phldrT="[Text]"/>
      <dgm:spPr/>
      <dgm:t>
        <a:bodyPr/>
        <a:lstStyle/>
        <a:p>
          <a:r>
            <a:rPr lang="en-US" dirty="0"/>
            <a:t>Process gap</a:t>
          </a:r>
        </a:p>
      </dgm:t>
    </dgm:pt>
    <dgm:pt modelId="{F81D22B7-615B-4C1A-8750-0ABF0CBB74E3}" type="parTrans" cxnId="{0EBA7882-4A45-43CC-97C8-2CEF58480C62}">
      <dgm:prSet/>
      <dgm:spPr/>
      <dgm:t>
        <a:bodyPr/>
        <a:lstStyle/>
        <a:p>
          <a:endParaRPr lang="en-US"/>
        </a:p>
      </dgm:t>
    </dgm:pt>
    <dgm:pt modelId="{CB1F8C3E-9DCD-4C57-8ACD-815790A4158A}" type="sibTrans" cxnId="{0EBA7882-4A45-43CC-97C8-2CEF58480C62}">
      <dgm:prSet/>
      <dgm:spPr/>
      <dgm:t>
        <a:bodyPr/>
        <a:lstStyle/>
        <a:p>
          <a:endParaRPr lang="en-US"/>
        </a:p>
      </dgm:t>
    </dgm:pt>
    <dgm:pt modelId="{EFF5AD8B-9854-4E82-8892-CE9771D1F129}">
      <dgm:prSet phldrT="[Text]"/>
      <dgm:spPr/>
      <dgm:t>
        <a:bodyPr/>
        <a:lstStyle/>
        <a:p>
          <a:r>
            <a:rPr lang="en-US" dirty="0"/>
            <a:t>Knowledge gap</a:t>
          </a:r>
        </a:p>
      </dgm:t>
    </dgm:pt>
    <dgm:pt modelId="{A1EF090B-DD7E-463C-8394-0ADBF147654E}" type="parTrans" cxnId="{D18268F3-3B53-4A9B-924A-ED63ADD30534}">
      <dgm:prSet/>
      <dgm:spPr/>
      <dgm:t>
        <a:bodyPr/>
        <a:lstStyle/>
        <a:p>
          <a:endParaRPr lang="en-US"/>
        </a:p>
      </dgm:t>
    </dgm:pt>
    <dgm:pt modelId="{0AC3CD31-128B-474C-9A6F-477671EB57FD}" type="sibTrans" cxnId="{D18268F3-3B53-4A9B-924A-ED63ADD30534}">
      <dgm:prSet/>
      <dgm:spPr/>
      <dgm:t>
        <a:bodyPr/>
        <a:lstStyle/>
        <a:p>
          <a:endParaRPr lang="en-US"/>
        </a:p>
      </dgm:t>
    </dgm:pt>
    <dgm:pt modelId="{8D8430BB-B012-48CB-8403-59FF4DA6BCE9}">
      <dgm:prSet phldrT="[Text]"/>
      <dgm:spPr/>
      <dgm:t>
        <a:bodyPr/>
        <a:lstStyle/>
        <a:p>
          <a:r>
            <a:rPr lang="en-US" dirty="0"/>
            <a:t>Verification gap</a:t>
          </a:r>
        </a:p>
      </dgm:t>
    </dgm:pt>
    <dgm:pt modelId="{8278920C-F06B-47D3-A6AD-D59E560996D9}" type="parTrans" cxnId="{48B69699-2540-4680-A278-38531BED908D}">
      <dgm:prSet/>
      <dgm:spPr/>
      <dgm:t>
        <a:bodyPr/>
        <a:lstStyle/>
        <a:p>
          <a:endParaRPr lang="en-US"/>
        </a:p>
      </dgm:t>
    </dgm:pt>
    <dgm:pt modelId="{4179E9CC-E507-47D0-A8B2-846A561C62CD}" type="sibTrans" cxnId="{48B69699-2540-4680-A278-38531BED908D}">
      <dgm:prSet/>
      <dgm:spPr/>
      <dgm:t>
        <a:bodyPr/>
        <a:lstStyle/>
        <a:p>
          <a:endParaRPr lang="en-US"/>
        </a:p>
      </dgm:t>
    </dgm:pt>
    <dgm:pt modelId="{E67D2EC2-649A-4FCC-A94D-7B2E393AB62E}">
      <dgm:prSet phldrT="[Text]"/>
      <dgm:spPr/>
      <dgm:t>
        <a:bodyPr/>
        <a:lstStyle/>
        <a:p>
          <a:r>
            <a:rPr lang="en-US" dirty="0"/>
            <a:t>Accountability gap</a:t>
          </a:r>
        </a:p>
      </dgm:t>
    </dgm:pt>
    <dgm:pt modelId="{9DEF2B6D-B932-480A-A3A3-DB71EF97DAFB}" type="parTrans" cxnId="{B1A69905-985E-4E48-81EC-FE6BF07CFB6D}">
      <dgm:prSet/>
      <dgm:spPr/>
      <dgm:t>
        <a:bodyPr/>
        <a:lstStyle/>
        <a:p>
          <a:endParaRPr lang="en-US"/>
        </a:p>
      </dgm:t>
    </dgm:pt>
    <dgm:pt modelId="{B9B6B775-1297-465E-AF76-9C5817232281}" type="sibTrans" cxnId="{B1A69905-985E-4E48-81EC-FE6BF07CFB6D}">
      <dgm:prSet/>
      <dgm:spPr/>
      <dgm:t>
        <a:bodyPr/>
        <a:lstStyle/>
        <a:p>
          <a:endParaRPr lang="en-US"/>
        </a:p>
      </dgm:t>
    </dgm:pt>
    <dgm:pt modelId="{122B3AE8-D95F-4386-9537-E0AF5824EFAF}">
      <dgm:prSet phldrT="[Text]"/>
      <dgm:spPr/>
      <dgm:t>
        <a:bodyPr/>
        <a:lstStyle/>
        <a:p>
          <a:r>
            <a:rPr lang="en-US" dirty="0"/>
            <a:t>Awareness gap</a:t>
          </a:r>
        </a:p>
      </dgm:t>
    </dgm:pt>
    <dgm:pt modelId="{DA34F9B1-B988-4E3B-B697-A607B5E84E0C}" type="sibTrans" cxnId="{9A13E14F-1415-4317-9992-BBC166D4461B}">
      <dgm:prSet/>
      <dgm:spPr/>
      <dgm:t>
        <a:bodyPr/>
        <a:lstStyle/>
        <a:p>
          <a:endParaRPr lang="en-US"/>
        </a:p>
      </dgm:t>
    </dgm:pt>
    <dgm:pt modelId="{EA4C0942-31F6-4AE2-B215-56E443304564}" type="parTrans" cxnId="{9A13E14F-1415-4317-9992-BBC166D4461B}">
      <dgm:prSet/>
      <dgm:spPr/>
      <dgm:t>
        <a:bodyPr/>
        <a:lstStyle/>
        <a:p>
          <a:endParaRPr lang="en-US"/>
        </a:p>
      </dgm:t>
    </dgm:pt>
    <dgm:pt modelId="{2EC770C0-3B07-4BDA-ADF0-937E72D9EC09}" type="pres">
      <dgm:prSet presAssocID="{B39E2F1B-209B-4093-BA92-22787E1079EA}" presName="compositeShape" presStyleCnt="0">
        <dgm:presLayoutVars>
          <dgm:chMax val="7"/>
          <dgm:dir/>
          <dgm:resizeHandles val="exact"/>
        </dgm:presLayoutVars>
      </dgm:prSet>
      <dgm:spPr/>
    </dgm:pt>
    <dgm:pt modelId="{376D909C-9A70-449A-B366-ECD7D4A88582}" type="pres">
      <dgm:prSet presAssocID="{B39E2F1B-209B-4093-BA92-22787E1079EA}" presName="wedge1" presStyleLbl="node1" presStyleIdx="0" presStyleCnt="5"/>
      <dgm:spPr/>
    </dgm:pt>
    <dgm:pt modelId="{463A38AF-7ED3-4ACB-857D-EBB3DEDB3465}" type="pres">
      <dgm:prSet presAssocID="{B39E2F1B-209B-4093-BA92-22787E1079EA}" presName="dummy1a" presStyleCnt="0"/>
      <dgm:spPr/>
    </dgm:pt>
    <dgm:pt modelId="{EDF70B72-BDDF-41EF-AA53-8FBDD9BD61E4}" type="pres">
      <dgm:prSet presAssocID="{B39E2F1B-209B-4093-BA92-22787E1079EA}" presName="dummy1b" presStyleCnt="0"/>
      <dgm:spPr/>
    </dgm:pt>
    <dgm:pt modelId="{3C4AE46F-DCCA-41DE-B8EF-5CE90E3D9B94}" type="pres">
      <dgm:prSet presAssocID="{B39E2F1B-209B-4093-BA92-22787E1079E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6BF2CDA-A972-49B6-8C14-F1FCD2751892}" type="pres">
      <dgm:prSet presAssocID="{B39E2F1B-209B-4093-BA92-22787E1079EA}" presName="wedge2" presStyleLbl="node1" presStyleIdx="1" presStyleCnt="5"/>
      <dgm:spPr/>
    </dgm:pt>
    <dgm:pt modelId="{B6BC104E-7175-4F13-95ED-3179FB321CB6}" type="pres">
      <dgm:prSet presAssocID="{B39E2F1B-209B-4093-BA92-22787E1079EA}" presName="dummy2a" presStyleCnt="0"/>
      <dgm:spPr/>
    </dgm:pt>
    <dgm:pt modelId="{552A403E-8C4D-428A-86BE-F08526F7D7F9}" type="pres">
      <dgm:prSet presAssocID="{B39E2F1B-209B-4093-BA92-22787E1079EA}" presName="dummy2b" presStyleCnt="0"/>
      <dgm:spPr/>
    </dgm:pt>
    <dgm:pt modelId="{7E566349-A3A1-4F0C-9CBD-02F93F64905D}" type="pres">
      <dgm:prSet presAssocID="{B39E2F1B-209B-4093-BA92-22787E1079E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CD5EE78-9604-4C31-87DC-9CBE765817C3}" type="pres">
      <dgm:prSet presAssocID="{B39E2F1B-209B-4093-BA92-22787E1079EA}" presName="wedge3" presStyleLbl="node1" presStyleIdx="2" presStyleCnt="5"/>
      <dgm:spPr/>
    </dgm:pt>
    <dgm:pt modelId="{AE3EFAF6-A2D9-4330-B19C-BF7AAF4EAA06}" type="pres">
      <dgm:prSet presAssocID="{B39E2F1B-209B-4093-BA92-22787E1079EA}" presName="dummy3a" presStyleCnt="0"/>
      <dgm:spPr/>
    </dgm:pt>
    <dgm:pt modelId="{12083387-5228-4163-ABFB-6B405DF65F88}" type="pres">
      <dgm:prSet presAssocID="{B39E2F1B-209B-4093-BA92-22787E1079EA}" presName="dummy3b" presStyleCnt="0"/>
      <dgm:spPr/>
    </dgm:pt>
    <dgm:pt modelId="{C83839BE-D71B-4F3A-9F88-B88915344CF4}" type="pres">
      <dgm:prSet presAssocID="{B39E2F1B-209B-4093-BA92-22787E1079E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32AB0FA-3102-4691-A979-9694771292E7}" type="pres">
      <dgm:prSet presAssocID="{B39E2F1B-209B-4093-BA92-22787E1079EA}" presName="wedge4" presStyleLbl="node1" presStyleIdx="3" presStyleCnt="5"/>
      <dgm:spPr/>
    </dgm:pt>
    <dgm:pt modelId="{3F946D91-8E5E-4815-9B53-7496F422FC6C}" type="pres">
      <dgm:prSet presAssocID="{B39E2F1B-209B-4093-BA92-22787E1079EA}" presName="dummy4a" presStyleCnt="0"/>
      <dgm:spPr/>
    </dgm:pt>
    <dgm:pt modelId="{0B348C5E-1256-432F-A41B-16B5A4B3F85F}" type="pres">
      <dgm:prSet presAssocID="{B39E2F1B-209B-4093-BA92-22787E1079EA}" presName="dummy4b" presStyleCnt="0"/>
      <dgm:spPr/>
    </dgm:pt>
    <dgm:pt modelId="{9AE7264E-7106-4311-890A-ED92CFB947C6}" type="pres">
      <dgm:prSet presAssocID="{B39E2F1B-209B-4093-BA92-22787E1079E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0130DAF-9AAE-4F73-8B7B-04676F62C59A}" type="pres">
      <dgm:prSet presAssocID="{B39E2F1B-209B-4093-BA92-22787E1079EA}" presName="wedge5" presStyleLbl="node1" presStyleIdx="4" presStyleCnt="5"/>
      <dgm:spPr/>
    </dgm:pt>
    <dgm:pt modelId="{88D5096A-0AFC-48C2-96A0-DA3B43F1BDC0}" type="pres">
      <dgm:prSet presAssocID="{B39E2F1B-209B-4093-BA92-22787E1079EA}" presName="dummy5a" presStyleCnt="0"/>
      <dgm:spPr/>
    </dgm:pt>
    <dgm:pt modelId="{345DF1C5-39DF-461C-88AE-61ED7800E89D}" type="pres">
      <dgm:prSet presAssocID="{B39E2F1B-209B-4093-BA92-22787E1079EA}" presName="dummy5b" presStyleCnt="0"/>
      <dgm:spPr/>
    </dgm:pt>
    <dgm:pt modelId="{C740E98D-4EFA-483C-9C83-3693E818DADD}" type="pres">
      <dgm:prSet presAssocID="{B39E2F1B-209B-4093-BA92-22787E1079E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790D94F1-26FA-4AA8-9041-2D677D1BFABD}" type="pres">
      <dgm:prSet presAssocID="{DA34F9B1-B988-4E3B-B697-A607B5E84E0C}" presName="arrowWedge1" presStyleLbl="fgSibTrans2D1" presStyleIdx="0" presStyleCnt="5"/>
      <dgm:spPr/>
    </dgm:pt>
    <dgm:pt modelId="{5760DE21-8A70-4A79-B516-4F05ABA6A972}" type="pres">
      <dgm:prSet presAssocID="{CB1F8C3E-9DCD-4C57-8ACD-815790A4158A}" presName="arrowWedge2" presStyleLbl="fgSibTrans2D1" presStyleIdx="1" presStyleCnt="5"/>
      <dgm:spPr/>
    </dgm:pt>
    <dgm:pt modelId="{14497508-EFDB-4D7A-9A2D-CA51AE503FF0}" type="pres">
      <dgm:prSet presAssocID="{0AC3CD31-128B-474C-9A6F-477671EB57FD}" presName="arrowWedge3" presStyleLbl="fgSibTrans2D1" presStyleIdx="2" presStyleCnt="5"/>
      <dgm:spPr/>
    </dgm:pt>
    <dgm:pt modelId="{32285600-D4B5-493F-81A4-687C88216BDA}" type="pres">
      <dgm:prSet presAssocID="{4179E9CC-E507-47D0-A8B2-846A561C62CD}" presName="arrowWedge4" presStyleLbl="fgSibTrans2D1" presStyleIdx="3" presStyleCnt="5"/>
      <dgm:spPr/>
    </dgm:pt>
    <dgm:pt modelId="{8DEECCE9-74CB-4E75-8A28-679EADF547AD}" type="pres">
      <dgm:prSet presAssocID="{B9B6B775-1297-465E-AF76-9C5817232281}" presName="arrowWedge5" presStyleLbl="fgSibTrans2D1" presStyleIdx="4" presStyleCnt="5"/>
      <dgm:spPr/>
    </dgm:pt>
  </dgm:ptLst>
  <dgm:cxnLst>
    <dgm:cxn modelId="{B1A69905-985E-4E48-81EC-FE6BF07CFB6D}" srcId="{B39E2F1B-209B-4093-BA92-22787E1079EA}" destId="{E67D2EC2-649A-4FCC-A94D-7B2E393AB62E}" srcOrd="4" destOrd="0" parTransId="{9DEF2B6D-B932-480A-A3A3-DB71EF97DAFB}" sibTransId="{B9B6B775-1297-465E-AF76-9C5817232281}"/>
    <dgm:cxn modelId="{0EE90507-4F6B-463A-8073-AD0603B3E73B}" type="presOf" srcId="{122B3AE8-D95F-4386-9537-E0AF5824EFAF}" destId="{3C4AE46F-DCCA-41DE-B8EF-5CE90E3D9B94}" srcOrd="1" destOrd="0" presId="urn:microsoft.com/office/officeart/2005/8/layout/cycle8"/>
    <dgm:cxn modelId="{9D59B035-34CC-4FF3-81F3-F034645D83EF}" type="presOf" srcId="{E67D2EC2-649A-4FCC-A94D-7B2E393AB62E}" destId="{C740E98D-4EFA-483C-9C83-3693E818DADD}" srcOrd="1" destOrd="0" presId="urn:microsoft.com/office/officeart/2005/8/layout/cycle8"/>
    <dgm:cxn modelId="{9A13E14F-1415-4317-9992-BBC166D4461B}" srcId="{B39E2F1B-209B-4093-BA92-22787E1079EA}" destId="{122B3AE8-D95F-4386-9537-E0AF5824EFAF}" srcOrd="0" destOrd="0" parTransId="{EA4C0942-31F6-4AE2-B215-56E443304564}" sibTransId="{DA34F9B1-B988-4E3B-B697-A607B5E84E0C}"/>
    <dgm:cxn modelId="{A9A94052-E14D-4A7A-9F3B-A9AA75A0C009}" type="presOf" srcId="{122B3AE8-D95F-4386-9537-E0AF5824EFAF}" destId="{376D909C-9A70-449A-B366-ECD7D4A88582}" srcOrd="0" destOrd="0" presId="urn:microsoft.com/office/officeart/2005/8/layout/cycle8"/>
    <dgm:cxn modelId="{184AD85E-5DB6-4678-86B5-777CE03A8775}" type="presOf" srcId="{EFF5AD8B-9854-4E82-8892-CE9771D1F129}" destId="{2CD5EE78-9604-4C31-87DC-9CBE765817C3}" srcOrd="0" destOrd="0" presId="urn:microsoft.com/office/officeart/2005/8/layout/cycle8"/>
    <dgm:cxn modelId="{C1854E79-1CFC-4409-949D-7B9108FF309D}" type="presOf" srcId="{B39E2F1B-209B-4093-BA92-22787E1079EA}" destId="{2EC770C0-3B07-4BDA-ADF0-937E72D9EC09}" srcOrd="0" destOrd="0" presId="urn:microsoft.com/office/officeart/2005/8/layout/cycle8"/>
    <dgm:cxn modelId="{0EBA7882-4A45-43CC-97C8-2CEF58480C62}" srcId="{B39E2F1B-209B-4093-BA92-22787E1079EA}" destId="{3525BDD2-F5D0-465C-9F65-97784473904C}" srcOrd="1" destOrd="0" parTransId="{F81D22B7-615B-4C1A-8750-0ABF0CBB74E3}" sibTransId="{CB1F8C3E-9DCD-4C57-8ACD-815790A4158A}"/>
    <dgm:cxn modelId="{7FDB4A89-BCD2-49C4-8ACC-D399EE9CE97B}" type="presOf" srcId="{3525BDD2-F5D0-465C-9F65-97784473904C}" destId="{7E566349-A3A1-4F0C-9CBD-02F93F64905D}" srcOrd="1" destOrd="0" presId="urn:microsoft.com/office/officeart/2005/8/layout/cycle8"/>
    <dgm:cxn modelId="{48B69699-2540-4680-A278-38531BED908D}" srcId="{B39E2F1B-209B-4093-BA92-22787E1079EA}" destId="{8D8430BB-B012-48CB-8403-59FF4DA6BCE9}" srcOrd="3" destOrd="0" parTransId="{8278920C-F06B-47D3-A6AD-D59E560996D9}" sibTransId="{4179E9CC-E507-47D0-A8B2-846A561C62CD}"/>
    <dgm:cxn modelId="{A5B971A0-0A84-4CD9-95FC-EA4685DF7ED8}" type="presOf" srcId="{8D8430BB-B012-48CB-8403-59FF4DA6BCE9}" destId="{9AE7264E-7106-4311-890A-ED92CFB947C6}" srcOrd="1" destOrd="0" presId="urn:microsoft.com/office/officeart/2005/8/layout/cycle8"/>
    <dgm:cxn modelId="{C744B7BD-2394-4EF7-9957-B6EDD8DDF84C}" type="presOf" srcId="{EFF5AD8B-9854-4E82-8892-CE9771D1F129}" destId="{C83839BE-D71B-4F3A-9F88-B88915344CF4}" srcOrd="1" destOrd="0" presId="urn:microsoft.com/office/officeart/2005/8/layout/cycle8"/>
    <dgm:cxn modelId="{34774ACE-B760-42B7-A022-1C52D7CD72D2}" type="presOf" srcId="{3525BDD2-F5D0-465C-9F65-97784473904C}" destId="{D6BF2CDA-A972-49B6-8C14-F1FCD2751892}" srcOrd="0" destOrd="0" presId="urn:microsoft.com/office/officeart/2005/8/layout/cycle8"/>
    <dgm:cxn modelId="{4742BFDB-52B7-46E5-8BCE-8F6A4596C728}" type="presOf" srcId="{8D8430BB-B012-48CB-8403-59FF4DA6BCE9}" destId="{032AB0FA-3102-4691-A979-9694771292E7}" srcOrd="0" destOrd="0" presId="urn:microsoft.com/office/officeart/2005/8/layout/cycle8"/>
    <dgm:cxn modelId="{5DCDE8F2-BC0F-4AA0-BC41-8476A10C2B42}" type="presOf" srcId="{E67D2EC2-649A-4FCC-A94D-7B2E393AB62E}" destId="{C0130DAF-9AAE-4F73-8B7B-04676F62C59A}" srcOrd="0" destOrd="0" presId="urn:microsoft.com/office/officeart/2005/8/layout/cycle8"/>
    <dgm:cxn modelId="{D18268F3-3B53-4A9B-924A-ED63ADD30534}" srcId="{B39E2F1B-209B-4093-BA92-22787E1079EA}" destId="{EFF5AD8B-9854-4E82-8892-CE9771D1F129}" srcOrd="2" destOrd="0" parTransId="{A1EF090B-DD7E-463C-8394-0ADBF147654E}" sibTransId="{0AC3CD31-128B-474C-9A6F-477671EB57FD}"/>
    <dgm:cxn modelId="{040700F7-78D0-4AE1-809F-773FA057D6A0}" type="presParOf" srcId="{2EC770C0-3B07-4BDA-ADF0-937E72D9EC09}" destId="{376D909C-9A70-449A-B366-ECD7D4A88582}" srcOrd="0" destOrd="0" presId="urn:microsoft.com/office/officeart/2005/8/layout/cycle8"/>
    <dgm:cxn modelId="{352FFF70-3AE0-42A5-9929-A6E2D1B0C75E}" type="presParOf" srcId="{2EC770C0-3B07-4BDA-ADF0-937E72D9EC09}" destId="{463A38AF-7ED3-4ACB-857D-EBB3DEDB3465}" srcOrd="1" destOrd="0" presId="urn:microsoft.com/office/officeart/2005/8/layout/cycle8"/>
    <dgm:cxn modelId="{6F813D39-FA33-41BB-85AF-4B0504AE6DEA}" type="presParOf" srcId="{2EC770C0-3B07-4BDA-ADF0-937E72D9EC09}" destId="{EDF70B72-BDDF-41EF-AA53-8FBDD9BD61E4}" srcOrd="2" destOrd="0" presId="urn:microsoft.com/office/officeart/2005/8/layout/cycle8"/>
    <dgm:cxn modelId="{3671ABAE-7541-4A13-9DA6-F34D140628DC}" type="presParOf" srcId="{2EC770C0-3B07-4BDA-ADF0-937E72D9EC09}" destId="{3C4AE46F-DCCA-41DE-B8EF-5CE90E3D9B94}" srcOrd="3" destOrd="0" presId="urn:microsoft.com/office/officeart/2005/8/layout/cycle8"/>
    <dgm:cxn modelId="{5F35FE54-6FB8-4181-ADDC-E28E9A4D8846}" type="presParOf" srcId="{2EC770C0-3B07-4BDA-ADF0-937E72D9EC09}" destId="{D6BF2CDA-A972-49B6-8C14-F1FCD2751892}" srcOrd="4" destOrd="0" presId="urn:microsoft.com/office/officeart/2005/8/layout/cycle8"/>
    <dgm:cxn modelId="{4DDE0034-E974-4310-BA67-F7CE40168997}" type="presParOf" srcId="{2EC770C0-3B07-4BDA-ADF0-937E72D9EC09}" destId="{B6BC104E-7175-4F13-95ED-3179FB321CB6}" srcOrd="5" destOrd="0" presId="urn:microsoft.com/office/officeart/2005/8/layout/cycle8"/>
    <dgm:cxn modelId="{D2A6F692-6852-432B-8814-7470688FA24A}" type="presParOf" srcId="{2EC770C0-3B07-4BDA-ADF0-937E72D9EC09}" destId="{552A403E-8C4D-428A-86BE-F08526F7D7F9}" srcOrd="6" destOrd="0" presId="urn:microsoft.com/office/officeart/2005/8/layout/cycle8"/>
    <dgm:cxn modelId="{31750CAA-AAC1-4858-B22B-D00BF6323E91}" type="presParOf" srcId="{2EC770C0-3B07-4BDA-ADF0-937E72D9EC09}" destId="{7E566349-A3A1-4F0C-9CBD-02F93F64905D}" srcOrd="7" destOrd="0" presId="urn:microsoft.com/office/officeart/2005/8/layout/cycle8"/>
    <dgm:cxn modelId="{77E2B42B-C652-41E6-B5BB-5DAA65E28C9C}" type="presParOf" srcId="{2EC770C0-3B07-4BDA-ADF0-937E72D9EC09}" destId="{2CD5EE78-9604-4C31-87DC-9CBE765817C3}" srcOrd="8" destOrd="0" presId="urn:microsoft.com/office/officeart/2005/8/layout/cycle8"/>
    <dgm:cxn modelId="{6980FDFF-3193-4E29-AFC9-3269EB1169A3}" type="presParOf" srcId="{2EC770C0-3B07-4BDA-ADF0-937E72D9EC09}" destId="{AE3EFAF6-A2D9-4330-B19C-BF7AAF4EAA06}" srcOrd="9" destOrd="0" presId="urn:microsoft.com/office/officeart/2005/8/layout/cycle8"/>
    <dgm:cxn modelId="{F6017706-ACDF-4D89-90E7-753496FDA7B0}" type="presParOf" srcId="{2EC770C0-3B07-4BDA-ADF0-937E72D9EC09}" destId="{12083387-5228-4163-ABFB-6B405DF65F88}" srcOrd="10" destOrd="0" presId="urn:microsoft.com/office/officeart/2005/8/layout/cycle8"/>
    <dgm:cxn modelId="{B6D2C038-3607-46C5-A206-8D7FCB2312DE}" type="presParOf" srcId="{2EC770C0-3B07-4BDA-ADF0-937E72D9EC09}" destId="{C83839BE-D71B-4F3A-9F88-B88915344CF4}" srcOrd="11" destOrd="0" presId="urn:microsoft.com/office/officeart/2005/8/layout/cycle8"/>
    <dgm:cxn modelId="{C6538D15-6611-460B-8383-60F13FD72A3C}" type="presParOf" srcId="{2EC770C0-3B07-4BDA-ADF0-937E72D9EC09}" destId="{032AB0FA-3102-4691-A979-9694771292E7}" srcOrd="12" destOrd="0" presId="urn:microsoft.com/office/officeart/2005/8/layout/cycle8"/>
    <dgm:cxn modelId="{3E09AB7C-5FDE-41F4-9688-A78250507D5E}" type="presParOf" srcId="{2EC770C0-3B07-4BDA-ADF0-937E72D9EC09}" destId="{3F946D91-8E5E-4815-9B53-7496F422FC6C}" srcOrd="13" destOrd="0" presId="urn:microsoft.com/office/officeart/2005/8/layout/cycle8"/>
    <dgm:cxn modelId="{EB49491D-F123-4305-AB28-71909F22CFEC}" type="presParOf" srcId="{2EC770C0-3B07-4BDA-ADF0-937E72D9EC09}" destId="{0B348C5E-1256-432F-A41B-16B5A4B3F85F}" srcOrd="14" destOrd="0" presId="urn:microsoft.com/office/officeart/2005/8/layout/cycle8"/>
    <dgm:cxn modelId="{F0FEE324-10F8-4CEC-A97B-099467B43D67}" type="presParOf" srcId="{2EC770C0-3B07-4BDA-ADF0-937E72D9EC09}" destId="{9AE7264E-7106-4311-890A-ED92CFB947C6}" srcOrd="15" destOrd="0" presId="urn:microsoft.com/office/officeart/2005/8/layout/cycle8"/>
    <dgm:cxn modelId="{943C3BD8-5380-499A-A050-07CAEBFFB7CD}" type="presParOf" srcId="{2EC770C0-3B07-4BDA-ADF0-937E72D9EC09}" destId="{C0130DAF-9AAE-4F73-8B7B-04676F62C59A}" srcOrd="16" destOrd="0" presId="urn:microsoft.com/office/officeart/2005/8/layout/cycle8"/>
    <dgm:cxn modelId="{577A7728-F22E-4FB7-A786-5BA0477DAD69}" type="presParOf" srcId="{2EC770C0-3B07-4BDA-ADF0-937E72D9EC09}" destId="{88D5096A-0AFC-48C2-96A0-DA3B43F1BDC0}" srcOrd="17" destOrd="0" presId="urn:microsoft.com/office/officeart/2005/8/layout/cycle8"/>
    <dgm:cxn modelId="{BEB0A069-8AD7-4615-A9F0-E547FE7AB926}" type="presParOf" srcId="{2EC770C0-3B07-4BDA-ADF0-937E72D9EC09}" destId="{345DF1C5-39DF-461C-88AE-61ED7800E89D}" srcOrd="18" destOrd="0" presId="urn:microsoft.com/office/officeart/2005/8/layout/cycle8"/>
    <dgm:cxn modelId="{9EC70913-247C-4D87-BD19-1776F273C091}" type="presParOf" srcId="{2EC770C0-3B07-4BDA-ADF0-937E72D9EC09}" destId="{C740E98D-4EFA-483C-9C83-3693E818DADD}" srcOrd="19" destOrd="0" presId="urn:microsoft.com/office/officeart/2005/8/layout/cycle8"/>
    <dgm:cxn modelId="{FFFDAD05-9074-4494-A808-41C14C13644F}" type="presParOf" srcId="{2EC770C0-3B07-4BDA-ADF0-937E72D9EC09}" destId="{790D94F1-26FA-4AA8-9041-2D677D1BFABD}" srcOrd="20" destOrd="0" presId="urn:microsoft.com/office/officeart/2005/8/layout/cycle8"/>
    <dgm:cxn modelId="{FBF25EC3-9545-4870-AB04-34DC05386659}" type="presParOf" srcId="{2EC770C0-3B07-4BDA-ADF0-937E72D9EC09}" destId="{5760DE21-8A70-4A79-B516-4F05ABA6A972}" srcOrd="21" destOrd="0" presId="urn:microsoft.com/office/officeart/2005/8/layout/cycle8"/>
    <dgm:cxn modelId="{A7EFDB7F-D566-4CCF-B14F-18850516FC5C}" type="presParOf" srcId="{2EC770C0-3B07-4BDA-ADF0-937E72D9EC09}" destId="{14497508-EFDB-4D7A-9A2D-CA51AE503FF0}" srcOrd="22" destOrd="0" presId="urn:microsoft.com/office/officeart/2005/8/layout/cycle8"/>
    <dgm:cxn modelId="{DAB4A71F-2D1B-483F-A58A-406235FB8015}" type="presParOf" srcId="{2EC770C0-3B07-4BDA-ADF0-937E72D9EC09}" destId="{32285600-D4B5-493F-81A4-687C88216BDA}" srcOrd="23" destOrd="0" presId="urn:microsoft.com/office/officeart/2005/8/layout/cycle8"/>
    <dgm:cxn modelId="{4D6B99E2-3BF9-4159-BB1F-B6136D3740B0}" type="presParOf" srcId="{2EC770C0-3B07-4BDA-ADF0-937E72D9EC09}" destId="{8DEECCE9-74CB-4E75-8A28-679EADF547AD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9E2F1B-209B-4093-BA92-22787E1079EA}" type="doc">
      <dgm:prSet loTypeId="urn:microsoft.com/office/officeart/2005/8/layout/cycle8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3525BDD2-F5D0-465C-9F65-97784473904C}">
      <dgm:prSet phldrT="[Text]"/>
      <dgm:spPr/>
      <dgm:t>
        <a:bodyPr/>
        <a:lstStyle/>
        <a:p>
          <a:r>
            <a:rPr lang="en-US" dirty="0"/>
            <a:t>Process gap</a:t>
          </a:r>
        </a:p>
      </dgm:t>
    </dgm:pt>
    <dgm:pt modelId="{F81D22B7-615B-4C1A-8750-0ABF0CBB74E3}" type="parTrans" cxnId="{0EBA7882-4A45-43CC-97C8-2CEF58480C62}">
      <dgm:prSet/>
      <dgm:spPr/>
      <dgm:t>
        <a:bodyPr/>
        <a:lstStyle/>
        <a:p>
          <a:endParaRPr lang="en-US"/>
        </a:p>
      </dgm:t>
    </dgm:pt>
    <dgm:pt modelId="{CB1F8C3E-9DCD-4C57-8ACD-815790A4158A}" type="sibTrans" cxnId="{0EBA7882-4A45-43CC-97C8-2CEF58480C62}">
      <dgm:prSet/>
      <dgm:spPr/>
      <dgm:t>
        <a:bodyPr/>
        <a:lstStyle/>
        <a:p>
          <a:endParaRPr lang="en-US"/>
        </a:p>
      </dgm:t>
    </dgm:pt>
    <dgm:pt modelId="{EFF5AD8B-9854-4E82-8892-CE9771D1F129}">
      <dgm:prSet phldrT="[Text]"/>
      <dgm:spPr/>
      <dgm:t>
        <a:bodyPr/>
        <a:lstStyle/>
        <a:p>
          <a:r>
            <a:rPr lang="en-US" dirty="0"/>
            <a:t>Knowledge gap</a:t>
          </a:r>
        </a:p>
      </dgm:t>
    </dgm:pt>
    <dgm:pt modelId="{A1EF090B-DD7E-463C-8394-0ADBF147654E}" type="parTrans" cxnId="{D18268F3-3B53-4A9B-924A-ED63ADD30534}">
      <dgm:prSet/>
      <dgm:spPr/>
      <dgm:t>
        <a:bodyPr/>
        <a:lstStyle/>
        <a:p>
          <a:endParaRPr lang="en-US"/>
        </a:p>
      </dgm:t>
    </dgm:pt>
    <dgm:pt modelId="{0AC3CD31-128B-474C-9A6F-477671EB57FD}" type="sibTrans" cxnId="{D18268F3-3B53-4A9B-924A-ED63ADD30534}">
      <dgm:prSet/>
      <dgm:spPr/>
      <dgm:t>
        <a:bodyPr/>
        <a:lstStyle/>
        <a:p>
          <a:endParaRPr lang="en-US"/>
        </a:p>
      </dgm:t>
    </dgm:pt>
    <dgm:pt modelId="{8D8430BB-B012-48CB-8403-59FF4DA6BCE9}">
      <dgm:prSet phldrT="[Text]"/>
      <dgm:spPr/>
      <dgm:t>
        <a:bodyPr/>
        <a:lstStyle/>
        <a:p>
          <a:r>
            <a:rPr lang="en-US" dirty="0"/>
            <a:t>Verification gap</a:t>
          </a:r>
        </a:p>
      </dgm:t>
    </dgm:pt>
    <dgm:pt modelId="{8278920C-F06B-47D3-A6AD-D59E560996D9}" type="parTrans" cxnId="{48B69699-2540-4680-A278-38531BED908D}">
      <dgm:prSet/>
      <dgm:spPr/>
      <dgm:t>
        <a:bodyPr/>
        <a:lstStyle/>
        <a:p>
          <a:endParaRPr lang="en-US"/>
        </a:p>
      </dgm:t>
    </dgm:pt>
    <dgm:pt modelId="{4179E9CC-E507-47D0-A8B2-846A561C62CD}" type="sibTrans" cxnId="{48B69699-2540-4680-A278-38531BED908D}">
      <dgm:prSet/>
      <dgm:spPr/>
      <dgm:t>
        <a:bodyPr/>
        <a:lstStyle/>
        <a:p>
          <a:endParaRPr lang="en-US"/>
        </a:p>
      </dgm:t>
    </dgm:pt>
    <dgm:pt modelId="{E67D2EC2-649A-4FCC-A94D-7B2E393AB62E}">
      <dgm:prSet phldrT="[Text]"/>
      <dgm:spPr/>
      <dgm:t>
        <a:bodyPr/>
        <a:lstStyle/>
        <a:p>
          <a:r>
            <a:rPr lang="en-US" dirty="0"/>
            <a:t>Accountability gap</a:t>
          </a:r>
        </a:p>
      </dgm:t>
    </dgm:pt>
    <dgm:pt modelId="{9DEF2B6D-B932-480A-A3A3-DB71EF97DAFB}" type="parTrans" cxnId="{B1A69905-985E-4E48-81EC-FE6BF07CFB6D}">
      <dgm:prSet/>
      <dgm:spPr/>
      <dgm:t>
        <a:bodyPr/>
        <a:lstStyle/>
        <a:p>
          <a:endParaRPr lang="en-US"/>
        </a:p>
      </dgm:t>
    </dgm:pt>
    <dgm:pt modelId="{B9B6B775-1297-465E-AF76-9C5817232281}" type="sibTrans" cxnId="{B1A69905-985E-4E48-81EC-FE6BF07CFB6D}">
      <dgm:prSet/>
      <dgm:spPr/>
      <dgm:t>
        <a:bodyPr/>
        <a:lstStyle/>
        <a:p>
          <a:endParaRPr lang="en-US"/>
        </a:p>
      </dgm:t>
    </dgm:pt>
    <dgm:pt modelId="{122B3AE8-D95F-4386-9537-E0AF5824EFAF}">
      <dgm:prSet phldrT="[Text]"/>
      <dgm:spPr/>
      <dgm:t>
        <a:bodyPr/>
        <a:lstStyle/>
        <a:p>
          <a:r>
            <a:rPr lang="en-US" dirty="0"/>
            <a:t>Awareness gap</a:t>
          </a:r>
        </a:p>
      </dgm:t>
    </dgm:pt>
    <dgm:pt modelId="{DA34F9B1-B988-4E3B-B697-A607B5E84E0C}" type="sibTrans" cxnId="{9A13E14F-1415-4317-9992-BBC166D4461B}">
      <dgm:prSet/>
      <dgm:spPr/>
      <dgm:t>
        <a:bodyPr/>
        <a:lstStyle/>
        <a:p>
          <a:endParaRPr lang="en-US"/>
        </a:p>
      </dgm:t>
    </dgm:pt>
    <dgm:pt modelId="{EA4C0942-31F6-4AE2-B215-56E443304564}" type="parTrans" cxnId="{9A13E14F-1415-4317-9992-BBC166D4461B}">
      <dgm:prSet/>
      <dgm:spPr/>
      <dgm:t>
        <a:bodyPr/>
        <a:lstStyle/>
        <a:p>
          <a:endParaRPr lang="en-US"/>
        </a:p>
      </dgm:t>
    </dgm:pt>
    <dgm:pt modelId="{2EC770C0-3B07-4BDA-ADF0-937E72D9EC09}" type="pres">
      <dgm:prSet presAssocID="{B39E2F1B-209B-4093-BA92-22787E1079EA}" presName="compositeShape" presStyleCnt="0">
        <dgm:presLayoutVars>
          <dgm:chMax val="7"/>
          <dgm:dir/>
          <dgm:resizeHandles val="exact"/>
        </dgm:presLayoutVars>
      </dgm:prSet>
      <dgm:spPr/>
    </dgm:pt>
    <dgm:pt modelId="{376D909C-9A70-449A-B366-ECD7D4A88582}" type="pres">
      <dgm:prSet presAssocID="{B39E2F1B-209B-4093-BA92-22787E1079EA}" presName="wedge1" presStyleLbl="node1" presStyleIdx="0" presStyleCnt="5"/>
      <dgm:spPr/>
    </dgm:pt>
    <dgm:pt modelId="{463A38AF-7ED3-4ACB-857D-EBB3DEDB3465}" type="pres">
      <dgm:prSet presAssocID="{B39E2F1B-209B-4093-BA92-22787E1079EA}" presName="dummy1a" presStyleCnt="0"/>
      <dgm:spPr/>
    </dgm:pt>
    <dgm:pt modelId="{EDF70B72-BDDF-41EF-AA53-8FBDD9BD61E4}" type="pres">
      <dgm:prSet presAssocID="{B39E2F1B-209B-4093-BA92-22787E1079EA}" presName="dummy1b" presStyleCnt="0"/>
      <dgm:spPr/>
    </dgm:pt>
    <dgm:pt modelId="{3C4AE46F-DCCA-41DE-B8EF-5CE90E3D9B94}" type="pres">
      <dgm:prSet presAssocID="{B39E2F1B-209B-4093-BA92-22787E1079E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6BF2CDA-A972-49B6-8C14-F1FCD2751892}" type="pres">
      <dgm:prSet presAssocID="{B39E2F1B-209B-4093-BA92-22787E1079EA}" presName="wedge2" presStyleLbl="node1" presStyleIdx="1" presStyleCnt="5"/>
      <dgm:spPr/>
    </dgm:pt>
    <dgm:pt modelId="{B6BC104E-7175-4F13-95ED-3179FB321CB6}" type="pres">
      <dgm:prSet presAssocID="{B39E2F1B-209B-4093-BA92-22787E1079EA}" presName="dummy2a" presStyleCnt="0"/>
      <dgm:spPr/>
    </dgm:pt>
    <dgm:pt modelId="{552A403E-8C4D-428A-86BE-F08526F7D7F9}" type="pres">
      <dgm:prSet presAssocID="{B39E2F1B-209B-4093-BA92-22787E1079EA}" presName="dummy2b" presStyleCnt="0"/>
      <dgm:spPr/>
    </dgm:pt>
    <dgm:pt modelId="{7E566349-A3A1-4F0C-9CBD-02F93F64905D}" type="pres">
      <dgm:prSet presAssocID="{B39E2F1B-209B-4093-BA92-22787E1079E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CD5EE78-9604-4C31-87DC-9CBE765817C3}" type="pres">
      <dgm:prSet presAssocID="{B39E2F1B-209B-4093-BA92-22787E1079EA}" presName="wedge3" presStyleLbl="node1" presStyleIdx="2" presStyleCnt="5"/>
      <dgm:spPr/>
    </dgm:pt>
    <dgm:pt modelId="{AE3EFAF6-A2D9-4330-B19C-BF7AAF4EAA06}" type="pres">
      <dgm:prSet presAssocID="{B39E2F1B-209B-4093-BA92-22787E1079EA}" presName="dummy3a" presStyleCnt="0"/>
      <dgm:spPr/>
    </dgm:pt>
    <dgm:pt modelId="{12083387-5228-4163-ABFB-6B405DF65F88}" type="pres">
      <dgm:prSet presAssocID="{B39E2F1B-209B-4093-BA92-22787E1079EA}" presName="dummy3b" presStyleCnt="0"/>
      <dgm:spPr/>
    </dgm:pt>
    <dgm:pt modelId="{C83839BE-D71B-4F3A-9F88-B88915344CF4}" type="pres">
      <dgm:prSet presAssocID="{B39E2F1B-209B-4093-BA92-22787E1079E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32AB0FA-3102-4691-A979-9694771292E7}" type="pres">
      <dgm:prSet presAssocID="{B39E2F1B-209B-4093-BA92-22787E1079EA}" presName="wedge4" presStyleLbl="node1" presStyleIdx="3" presStyleCnt="5"/>
      <dgm:spPr/>
    </dgm:pt>
    <dgm:pt modelId="{3F946D91-8E5E-4815-9B53-7496F422FC6C}" type="pres">
      <dgm:prSet presAssocID="{B39E2F1B-209B-4093-BA92-22787E1079EA}" presName="dummy4a" presStyleCnt="0"/>
      <dgm:spPr/>
    </dgm:pt>
    <dgm:pt modelId="{0B348C5E-1256-432F-A41B-16B5A4B3F85F}" type="pres">
      <dgm:prSet presAssocID="{B39E2F1B-209B-4093-BA92-22787E1079EA}" presName="dummy4b" presStyleCnt="0"/>
      <dgm:spPr/>
    </dgm:pt>
    <dgm:pt modelId="{9AE7264E-7106-4311-890A-ED92CFB947C6}" type="pres">
      <dgm:prSet presAssocID="{B39E2F1B-209B-4093-BA92-22787E1079E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0130DAF-9AAE-4F73-8B7B-04676F62C59A}" type="pres">
      <dgm:prSet presAssocID="{B39E2F1B-209B-4093-BA92-22787E1079EA}" presName="wedge5" presStyleLbl="node1" presStyleIdx="4" presStyleCnt="5"/>
      <dgm:spPr/>
    </dgm:pt>
    <dgm:pt modelId="{88D5096A-0AFC-48C2-96A0-DA3B43F1BDC0}" type="pres">
      <dgm:prSet presAssocID="{B39E2F1B-209B-4093-BA92-22787E1079EA}" presName="dummy5a" presStyleCnt="0"/>
      <dgm:spPr/>
    </dgm:pt>
    <dgm:pt modelId="{345DF1C5-39DF-461C-88AE-61ED7800E89D}" type="pres">
      <dgm:prSet presAssocID="{B39E2F1B-209B-4093-BA92-22787E1079EA}" presName="dummy5b" presStyleCnt="0"/>
      <dgm:spPr/>
    </dgm:pt>
    <dgm:pt modelId="{C740E98D-4EFA-483C-9C83-3693E818DADD}" type="pres">
      <dgm:prSet presAssocID="{B39E2F1B-209B-4093-BA92-22787E1079E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790D94F1-26FA-4AA8-9041-2D677D1BFABD}" type="pres">
      <dgm:prSet presAssocID="{DA34F9B1-B988-4E3B-B697-A607B5E84E0C}" presName="arrowWedge1" presStyleLbl="fgSibTrans2D1" presStyleIdx="0" presStyleCnt="5"/>
      <dgm:spPr/>
    </dgm:pt>
    <dgm:pt modelId="{5760DE21-8A70-4A79-B516-4F05ABA6A972}" type="pres">
      <dgm:prSet presAssocID="{CB1F8C3E-9DCD-4C57-8ACD-815790A4158A}" presName="arrowWedge2" presStyleLbl="fgSibTrans2D1" presStyleIdx="1" presStyleCnt="5"/>
      <dgm:spPr/>
    </dgm:pt>
    <dgm:pt modelId="{14497508-EFDB-4D7A-9A2D-CA51AE503FF0}" type="pres">
      <dgm:prSet presAssocID="{0AC3CD31-128B-474C-9A6F-477671EB57FD}" presName="arrowWedge3" presStyleLbl="fgSibTrans2D1" presStyleIdx="2" presStyleCnt="5"/>
      <dgm:spPr/>
    </dgm:pt>
    <dgm:pt modelId="{32285600-D4B5-493F-81A4-687C88216BDA}" type="pres">
      <dgm:prSet presAssocID="{4179E9CC-E507-47D0-A8B2-846A561C62CD}" presName="arrowWedge4" presStyleLbl="fgSibTrans2D1" presStyleIdx="3" presStyleCnt="5"/>
      <dgm:spPr/>
    </dgm:pt>
    <dgm:pt modelId="{8DEECCE9-74CB-4E75-8A28-679EADF547AD}" type="pres">
      <dgm:prSet presAssocID="{B9B6B775-1297-465E-AF76-9C5817232281}" presName="arrowWedge5" presStyleLbl="fgSibTrans2D1" presStyleIdx="4" presStyleCnt="5"/>
      <dgm:spPr/>
    </dgm:pt>
  </dgm:ptLst>
  <dgm:cxnLst>
    <dgm:cxn modelId="{B1A69905-985E-4E48-81EC-FE6BF07CFB6D}" srcId="{B39E2F1B-209B-4093-BA92-22787E1079EA}" destId="{E67D2EC2-649A-4FCC-A94D-7B2E393AB62E}" srcOrd="4" destOrd="0" parTransId="{9DEF2B6D-B932-480A-A3A3-DB71EF97DAFB}" sibTransId="{B9B6B775-1297-465E-AF76-9C5817232281}"/>
    <dgm:cxn modelId="{0EE90507-4F6B-463A-8073-AD0603B3E73B}" type="presOf" srcId="{122B3AE8-D95F-4386-9537-E0AF5824EFAF}" destId="{3C4AE46F-DCCA-41DE-B8EF-5CE90E3D9B94}" srcOrd="1" destOrd="0" presId="urn:microsoft.com/office/officeart/2005/8/layout/cycle8"/>
    <dgm:cxn modelId="{9D59B035-34CC-4FF3-81F3-F034645D83EF}" type="presOf" srcId="{E67D2EC2-649A-4FCC-A94D-7B2E393AB62E}" destId="{C740E98D-4EFA-483C-9C83-3693E818DADD}" srcOrd="1" destOrd="0" presId="urn:microsoft.com/office/officeart/2005/8/layout/cycle8"/>
    <dgm:cxn modelId="{9A13E14F-1415-4317-9992-BBC166D4461B}" srcId="{B39E2F1B-209B-4093-BA92-22787E1079EA}" destId="{122B3AE8-D95F-4386-9537-E0AF5824EFAF}" srcOrd="0" destOrd="0" parTransId="{EA4C0942-31F6-4AE2-B215-56E443304564}" sibTransId="{DA34F9B1-B988-4E3B-B697-A607B5E84E0C}"/>
    <dgm:cxn modelId="{A9A94052-E14D-4A7A-9F3B-A9AA75A0C009}" type="presOf" srcId="{122B3AE8-D95F-4386-9537-E0AF5824EFAF}" destId="{376D909C-9A70-449A-B366-ECD7D4A88582}" srcOrd="0" destOrd="0" presId="urn:microsoft.com/office/officeart/2005/8/layout/cycle8"/>
    <dgm:cxn modelId="{184AD85E-5DB6-4678-86B5-777CE03A8775}" type="presOf" srcId="{EFF5AD8B-9854-4E82-8892-CE9771D1F129}" destId="{2CD5EE78-9604-4C31-87DC-9CBE765817C3}" srcOrd="0" destOrd="0" presId="urn:microsoft.com/office/officeart/2005/8/layout/cycle8"/>
    <dgm:cxn modelId="{C1854E79-1CFC-4409-949D-7B9108FF309D}" type="presOf" srcId="{B39E2F1B-209B-4093-BA92-22787E1079EA}" destId="{2EC770C0-3B07-4BDA-ADF0-937E72D9EC09}" srcOrd="0" destOrd="0" presId="urn:microsoft.com/office/officeart/2005/8/layout/cycle8"/>
    <dgm:cxn modelId="{0EBA7882-4A45-43CC-97C8-2CEF58480C62}" srcId="{B39E2F1B-209B-4093-BA92-22787E1079EA}" destId="{3525BDD2-F5D0-465C-9F65-97784473904C}" srcOrd="1" destOrd="0" parTransId="{F81D22B7-615B-4C1A-8750-0ABF0CBB74E3}" sibTransId="{CB1F8C3E-9DCD-4C57-8ACD-815790A4158A}"/>
    <dgm:cxn modelId="{7FDB4A89-BCD2-49C4-8ACC-D399EE9CE97B}" type="presOf" srcId="{3525BDD2-F5D0-465C-9F65-97784473904C}" destId="{7E566349-A3A1-4F0C-9CBD-02F93F64905D}" srcOrd="1" destOrd="0" presId="urn:microsoft.com/office/officeart/2005/8/layout/cycle8"/>
    <dgm:cxn modelId="{48B69699-2540-4680-A278-38531BED908D}" srcId="{B39E2F1B-209B-4093-BA92-22787E1079EA}" destId="{8D8430BB-B012-48CB-8403-59FF4DA6BCE9}" srcOrd="3" destOrd="0" parTransId="{8278920C-F06B-47D3-A6AD-D59E560996D9}" sibTransId="{4179E9CC-E507-47D0-A8B2-846A561C62CD}"/>
    <dgm:cxn modelId="{A5B971A0-0A84-4CD9-95FC-EA4685DF7ED8}" type="presOf" srcId="{8D8430BB-B012-48CB-8403-59FF4DA6BCE9}" destId="{9AE7264E-7106-4311-890A-ED92CFB947C6}" srcOrd="1" destOrd="0" presId="urn:microsoft.com/office/officeart/2005/8/layout/cycle8"/>
    <dgm:cxn modelId="{C744B7BD-2394-4EF7-9957-B6EDD8DDF84C}" type="presOf" srcId="{EFF5AD8B-9854-4E82-8892-CE9771D1F129}" destId="{C83839BE-D71B-4F3A-9F88-B88915344CF4}" srcOrd="1" destOrd="0" presId="urn:microsoft.com/office/officeart/2005/8/layout/cycle8"/>
    <dgm:cxn modelId="{34774ACE-B760-42B7-A022-1C52D7CD72D2}" type="presOf" srcId="{3525BDD2-F5D0-465C-9F65-97784473904C}" destId="{D6BF2CDA-A972-49B6-8C14-F1FCD2751892}" srcOrd="0" destOrd="0" presId="urn:microsoft.com/office/officeart/2005/8/layout/cycle8"/>
    <dgm:cxn modelId="{4742BFDB-52B7-46E5-8BCE-8F6A4596C728}" type="presOf" srcId="{8D8430BB-B012-48CB-8403-59FF4DA6BCE9}" destId="{032AB0FA-3102-4691-A979-9694771292E7}" srcOrd="0" destOrd="0" presId="urn:microsoft.com/office/officeart/2005/8/layout/cycle8"/>
    <dgm:cxn modelId="{5DCDE8F2-BC0F-4AA0-BC41-8476A10C2B42}" type="presOf" srcId="{E67D2EC2-649A-4FCC-A94D-7B2E393AB62E}" destId="{C0130DAF-9AAE-4F73-8B7B-04676F62C59A}" srcOrd="0" destOrd="0" presId="urn:microsoft.com/office/officeart/2005/8/layout/cycle8"/>
    <dgm:cxn modelId="{D18268F3-3B53-4A9B-924A-ED63ADD30534}" srcId="{B39E2F1B-209B-4093-BA92-22787E1079EA}" destId="{EFF5AD8B-9854-4E82-8892-CE9771D1F129}" srcOrd="2" destOrd="0" parTransId="{A1EF090B-DD7E-463C-8394-0ADBF147654E}" sibTransId="{0AC3CD31-128B-474C-9A6F-477671EB57FD}"/>
    <dgm:cxn modelId="{040700F7-78D0-4AE1-809F-773FA057D6A0}" type="presParOf" srcId="{2EC770C0-3B07-4BDA-ADF0-937E72D9EC09}" destId="{376D909C-9A70-449A-B366-ECD7D4A88582}" srcOrd="0" destOrd="0" presId="urn:microsoft.com/office/officeart/2005/8/layout/cycle8"/>
    <dgm:cxn modelId="{352FFF70-3AE0-42A5-9929-A6E2D1B0C75E}" type="presParOf" srcId="{2EC770C0-3B07-4BDA-ADF0-937E72D9EC09}" destId="{463A38AF-7ED3-4ACB-857D-EBB3DEDB3465}" srcOrd="1" destOrd="0" presId="urn:microsoft.com/office/officeart/2005/8/layout/cycle8"/>
    <dgm:cxn modelId="{6F813D39-FA33-41BB-85AF-4B0504AE6DEA}" type="presParOf" srcId="{2EC770C0-3B07-4BDA-ADF0-937E72D9EC09}" destId="{EDF70B72-BDDF-41EF-AA53-8FBDD9BD61E4}" srcOrd="2" destOrd="0" presId="urn:microsoft.com/office/officeart/2005/8/layout/cycle8"/>
    <dgm:cxn modelId="{3671ABAE-7541-4A13-9DA6-F34D140628DC}" type="presParOf" srcId="{2EC770C0-3B07-4BDA-ADF0-937E72D9EC09}" destId="{3C4AE46F-DCCA-41DE-B8EF-5CE90E3D9B94}" srcOrd="3" destOrd="0" presId="urn:microsoft.com/office/officeart/2005/8/layout/cycle8"/>
    <dgm:cxn modelId="{5F35FE54-6FB8-4181-ADDC-E28E9A4D8846}" type="presParOf" srcId="{2EC770C0-3B07-4BDA-ADF0-937E72D9EC09}" destId="{D6BF2CDA-A972-49B6-8C14-F1FCD2751892}" srcOrd="4" destOrd="0" presId="urn:microsoft.com/office/officeart/2005/8/layout/cycle8"/>
    <dgm:cxn modelId="{4DDE0034-E974-4310-BA67-F7CE40168997}" type="presParOf" srcId="{2EC770C0-3B07-4BDA-ADF0-937E72D9EC09}" destId="{B6BC104E-7175-4F13-95ED-3179FB321CB6}" srcOrd="5" destOrd="0" presId="urn:microsoft.com/office/officeart/2005/8/layout/cycle8"/>
    <dgm:cxn modelId="{D2A6F692-6852-432B-8814-7470688FA24A}" type="presParOf" srcId="{2EC770C0-3B07-4BDA-ADF0-937E72D9EC09}" destId="{552A403E-8C4D-428A-86BE-F08526F7D7F9}" srcOrd="6" destOrd="0" presId="urn:microsoft.com/office/officeart/2005/8/layout/cycle8"/>
    <dgm:cxn modelId="{31750CAA-AAC1-4858-B22B-D00BF6323E91}" type="presParOf" srcId="{2EC770C0-3B07-4BDA-ADF0-937E72D9EC09}" destId="{7E566349-A3A1-4F0C-9CBD-02F93F64905D}" srcOrd="7" destOrd="0" presId="urn:microsoft.com/office/officeart/2005/8/layout/cycle8"/>
    <dgm:cxn modelId="{77E2B42B-C652-41E6-B5BB-5DAA65E28C9C}" type="presParOf" srcId="{2EC770C0-3B07-4BDA-ADF0-937E72D9EC09}" destId="{2CD5EE78-9604-4C31-87DC-9CBE765817C3}" srcOrd="8" destOrd="0" presId="urn:microsoft.com/office/officeart/2005/8/layout/cycle8"/>
    <dgm:cxn modelId="{6980FDFF-3193-4E29-AFC9-3269EB1169A3}" type="presParOf" srcId="{2EC770C0-3B07-4BDA-ADF0-937E72D9EC09}" destId="{AE3EFAF6-A2D9-4330-B19C-BF7AAF4EAA06}" srcOrd="9" destOrd="0" presId="urn:microsoft.com/office/officeart/2005/8/layout/cycle8"/>
    <dgm:cxn modelId="{F6017706-ACDF-4D89-90E7-753496FDA7B0}" type="presParOf" srcId="{2EC770C0-3B07-4BDA-ADF0-937E72D9EC09}" destId="{12083387-5228-4163-ABFB-6B405DF65F88}" srcOrd="10" destOrd="0" presId="urn:microsoft.com/office/officeart/2005/8/layout/cycle8"/>
    <dgm:cxn modelId="{B6D2C038-3607-46C5-A206-8D7FCB2312DE}" type="presParOf" srcId="{2EC770C0-3B07-4BDA-ADF0-937E72D9EC09}" destId="{C83839BE-D71B-4F3A-9F88-B88915344CF4}" srcOrd="11" destOrd="0" presId="urn:microsoft.com/office/officeart/2005/8/layout/cycle8"/>
    <dgm:cxn modelId="{C6538D15-6611-460B-8383-60F13FD72A3C}" type="presParOf" srcId="{2EC770C0-3B07-4BDA-ADF0-937E72D9EC09}" destId="{032AB0FA-3102-4691-A979-9694771292E7}" srcOrd="12" destOrd="0" presId="urn:microsoft.com/office/officeart/2005/8/layout/cycle8"/>
    <dgm:cxn modelId="{3E09AB7C-5FDE-41F4-9688-A78250507D5E}" type="presParOf" srcId="{2EC770C0-3B07-4BDA-ADF0-937E72D9EC09}" destId="{3F946D91-8E5E-4815-9B53-7496F422FC6C}" srcOrd="13" destOrd="0" presId="urn:microsoft.com/office/officeart/2005/8/layout/cycle8"/>
    <dgm:cxn modelId="{EB49491D-F123-4305-AB28-71909F22CFEC}" type="presParOf" srcId="{2EC770C0-3B07-4BDA-ADF0-937E72D9EC09}" destId="{0B348C5E-1256-432F-A41B-16B5A4B3F85F}" srcOrd="14" destOrd="0" presId="urn:microsoft.com/office/officeart/2005/8/layout/cycle8"/>
    <dgm:cxn modelId="{F0FEE324-10F8-4CEC-A97B-099467B43D67}" type="presParOf" srcId="{2EC770C0-3B07-4BDA-ADF0-937E72D9EC09}" destId="{9AE7264E-7106-4311-890A-ED92CFB947C6}" srcOrd="15" destOrd="0" presId="urn:microsoft.com/office/officeart/2005/8/layout/cycle8"/>
    <dgm:cxn modelId="{943C3BD8-5380-499A-A050-07CAEBFFB7CD}" type="presParOf" srcId="{2EC770C0-3B07-4BDA-ADF0-937E72D9EC09}" destId="{C0130DAF-9AAE-4F73-8B7B-04676F62C59A}" srcOrd="16" destOrd="0" presId="urn:microsoft.com/office/officeart/2005/8/layout/cycle8"/>
    <dgm:cxn modelId="{577A7728-F22E-4FB7-A786-5BA0477DAD69}" type="presParOf" srcId="{2EC770C0-3B07-4BDA-ADF0-937E72D9EC09}" destId="{88D5096A-0AFC-48C2-96A0-DA3B43F1BDC0}" srcOrd="17" destOrd="0" presId="urn:microsoft.com/office/officeart/2005/8/layout/cycle8"/>
    <dgm:cxn modelId="{BEB0A069-8AD7-4615-A9F0-E547FE7AB926}" type="presParOf" srcId="{2EC770C0-3B07-4BDA-ADF0-937E72D9EC09}" destId="{345DF1C5-39DF-461C-88AE-61ED7800E89D}" srcOrd="18" destOrd="0" presId="urn:microsoft.com/office/officeart/2005/8/layout/cycle8"/>
    <dgm:cxn modelId="{9EC70913-247C-4D87-BD19-1776F273C091}" type="presParOf" srcId="{2EC770C0-3B07-4BDA-ADF0-937E72D9EC09}" destId="{C740E98D-4EFA-483C-9C83-3693E818DADD}" srcOrd="19" destOrd="0" presId="urn:microsoft.com/office/officeart/2005/8/layout/cycle8"/>
    <dgm:cxn modelId="{FFFDAD05-9074-4494-A808-41C14C13644F}" type="presParOf" srcId="{2EC770C0-3B07-4BDA-ADF0-937E72D9EC09}" destId="{790D94F1-26FA-4AA8-9041-2D677D1BFABD}" srcOrd="20" destOrd="0" presId="urn:microsoft.com/office/officeart/2005/8/layout/cycle8"/>
    <dgm:cxn modelId="{FBF25EC3-9545-4870-AB04-34DC05386659}" type="presParOf" srcId="{2EC770C0-3B07-4BDA-ADF0-937E72D9EC09}" destId="{5760DE21-8A70-4A79-B516-4F05ABA6A972}" srcOrd="21" destOrd="0" presId="urn:microsoft.com/office/officeart/2005/8/layout/cycle8"/>
    <dgm:cxn modelId="{A7EFDB7F-D566-4CCF-B14F-18850516FC5C}" type="presParOf" srcId="{2EC770C0-3B07-4BDA-ADF0-937E72D9EC09}" destId="{14497508-EFDB-4D7A-9A2D-CA51AE503FF0}" srcOrd="22" destOrd="0" presId="urn:microsoft.com/office/officeart/2005/8/layout/cycle8"/>
    <dgm:cxn modelId="{DAB4A71F-2D1B-483F-A58A-406235FB8015}" type="presParOf" srcId="{2EC770C0-3B07-4BDA-ADF0-937E72D9EC09}" destId="{32285600-D4B5-493F-81A4-687C88216BDA}" srcOrd="23" destOrd="0" presId="urn:microsoft.com/office/officeart/2005/8/layout/cycle8"/>
    <dgm:cxn modelId="{4D6B99E2-3BF9-4159-BB1F-B6136D3740B0}" type="presParOf" srcId="{2EC770C0-3B07-4BDA-ADF0-937E72D9EC09}" destId="{8DEECCE9-74CB-4E75-8A28-679EADF547AD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9E2F1B-209B-4093-BA92-22787E1079EA}" type="doc">
      <dgm:prSet loTypeId="urn:microsoft.com/office/officeart/2005/8/layout/cycle8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22B3AE8-D95F-4386-9537-E0AF5824EFAF}">
      <dgm:prSet phldrT="[Text]"/>
      <dgm:spPr/>
      <dgm:t>
        <a:bodyPr/>
        <a:lstStyle/>
        <a:p>
          <a:r>
            <a:rPr lang="en-US" dirty="0"/>
            <a:t>Awareness gap</a:t>
          </a:r>
        </a:p>
      </dgm:t>
    </dgm:pt>
    <dgm:pt modelId="{EA4C0942-31F6-4AE2-B215-56E443304564}" type="parTrans" cxnId="{9A13E14F-1415-4317-9992-BBC166D4461B}">
      <dgm:prSet/>
      <dgm:spPr/>
      <dgm:t>
        <a:bodyPr/>
        <a:lstStyle/>
        <a:p>
          <a:endParaRPr lang="en-US"/>
        </a:p>
      </dgm:t>
    </dgm:pt>
    <dgm:pt modelId="{DA34F9B1-B988-4E3B-B697-A607B5E84E0C}" type="sibTrans" cxnId="{9A13E14F-1415-4317-9992-BBC166D4461B}">
      <dgm:prSet/>
      <dgm:spPr/>
      <dgm:t>
        <a:bodyPr/>
        <a:lstStyle/>
        <a:p>
          <a:endParaRPr lang="en-US"/>
        </a:p>
      </dgm:t>
    </dgm:pt>
    <dgm:pt modelId="{3525BDD2-F5D0-465C-9F65-97784473904C}">
      <dgm:prSet phldrT="[Text]"/>
      <dgm:spPr/>
      <dgm:t>
        <a:bodyPr/>
        <a:lstStyle/>
        <a:p>
          <a:r>
            <a:rPr lang="en-US" dirty="0"/>
            <a:t>Process gap</a:t>
          </a:r>
        </a:p>
      </dgm:t>
    </dgm:pt>
    <dgm:pt modelId="{F81D22B7-615B-4C1A-8750-0ABF0CBB74E3}" type="parTrans" cxnId="{0EBA7882-4A45-43CC-97C8-2CEF58480C62}">
      <dgm:prSet/>
      <dgm:spPr/>
      <dgm:t>
        <a:bodyPr/>
        <a:lstStyle/>
        <a:p>
          <a:endParaRPr lang="en-US"/>
        </a:p>
      </dgm:t>
    </dgm:pt>
    <dgm:pt modelId="{CB1F8C3E-9DCD-4C57-8ACD-815790A4158A}" type="sibTrans" cxnId="{0EBA7882-4A45-43CC-97C8-2CEF58480C62}">
      <dgm:prSet/>
      <dgm:spPr/>
      <dgm:t>
        <a:bodyPr/>
        <a:lstStyle/>
        <a:p>
          <a:endParaRPr lang="en-US"/>
        </a:p>
      </dgm:t>
    </dgm:pt>
    <dgm:pt modelId="{EFF5AD8B-9854-4E82-8892-CE9771D1F129}">
      <dgm:prSet phldrT="[Text]"/>
      <dgm:spPr/>
      <dgm:t>
        <a:bodyPr/>
        <a:lstStyle/>
        <a:p>
          <a:r>
            <a:rPr lang="en-US" dirty="0"/>
            <a:t>Knowledge gap</a:t>
          </a:r>
        </a:p>
      </dgm:t>
    </dgm:pt>
    <dgm:pt modelId="{A1EF090B-DD7E-463C-8394-0ADBF147654E}" type="parTrans" cxnId="{D18268F3-3B53-4A9B-924A-ED63ADD30534}">
      <dgm:prSet/>
      <dgm:spPr/>
      <dgm:t>
        <a:bodyPr/>
        <a:lstStyle/>
        <a:p>
          <a:endParaRPr lang="en-US"/>
        </a:p>
      </dgm:t>
    </dgm:pt>
    <dgm:pt modelId="{0AC3CD31-128B-474C-9A6F-477671EB57FD}" type="sibTrans" cxnId="{D18268F3-3B53-4A9B-924A-ED63ADD30534}">
      <dgm:prSet/>
      <dgm:spPr/>
      <dgm:t>
        <a:bodyPr/>
        <a:lstStyle/>
        <a:p>
          <a:endParaRPr lang="en-US"/>
        </a:p>
      </dgm:t>
    </dgm:pt>
    <dgm:pt modelId="{8D8430BB-B012-48CB-8403-59FF4DA6BCE9}">
      <dgm:prSet phldrT="[Text]"/>
      <dgm:spPr/>
      <dgm:t>
        <a:bodyPr/>
        <a:lstStyle/>
        <a:p>
          <a:r>
            <a:rPr lang="en-US" dirty="0"/>
            <a:t>Verification gap</a:t>
          </a:r>
        </a:p>
      </dgm:t>
    </dgm:pt>
    <dgm:pt modelId="{8278920C-F06B-47D3-A6AD-D59E560996D9}" type="parTrans" cxnId="{48B69699-2540-4680-A278-38531BED908D}">
      <dgm:prSet/>
      <dgm:spPr/>
      <dgm:t>
        <a:bodyPr/>
        <a:lstStyle/>
        <a:p>
          <a:endParaRPr lang="en-US"/>
        </a:p>
      </dgm:t>
    </dgm:pt>
    <dgm:pt modelId="{4179E9CC-E507-47D0-A8B2-846A561C62CD}" type="sibTrans" cxnId="{48B69699-2540-4680-A278-38531BED908D}">
      <dgm:prSet/>
      <dgm:spPr/>
      <dgm:t>
        <a:bodyPr/>
        <a:lstStyle/>
        <a:p>
          <a:endParaRPr lang="en-US"/>
        </a:p>
      </dgm:t>
    </dgm:pt>
    <dgm:pt modelId="{E67D2EC2-649A-4FCC-A94D-7B2E393AB62E}">
      <dgm:prSet phldrT="[Text]"/>
      <dgm:spPr/>
      <dgm:t>
        <a:bodyPr/>
        <a:lstStyle/>
        <a:p>
          <a:r>
            <a:rPr lang="en-US" dirty="0"/>
            <a:t>Accountability gap</a:t>
          </a:r>
        </a:p>
      </dgm:t>
    </dgm:pt>
    <dgm:pt modelId="{9DEF2B6D-B932-480A-A3A3-DB71EF97DAFB}" type="parTrans" cxnId="{B1A69905-985E-4E48-81EC-FE6BF07CFB6D}">
      <dgm:prSet/>
      <dgm:spPr/>
      <dgm:t>
        <a:bodyPr/>
        <a:lstStyle/>
        <a:p>
          <a:endParaRPr lang="en-US"/>
        </a:p>
      </dgm:t>
    </dgm:pt>
    <dgm:pt modelId="{B9B6B775-1297-465E-AF76-9C5817232281}" type="sibTrans" cxnId="{B1A69905-985E-4E48-81EC-FE6BF07CFB6D}">
      <dgm:prSet/>
      <dgm:spPr/>
      <dgm:t>
        <a:bodyPr/>
        <a:lstStyle/>
        <a:p>
          <a:endParaRPr lang="en-US"/>
        </a:p>
      </dgm:t>
    </dgm:pt>
    <dgm:pt modelId="{2EC770C0-3B07-4BDA-ADF0-937E72D9EC09}" type="pres">
      <dgm:prSet presAssocID="{B39E2F1B-209B-4093-BA92-22787E1079EA}" presName="compositeShape" presStyleCnt="0">
        <dgm:presLayoutVars>
          <dgm:chMax val="7"/>
          <dgm:dir/>
          <dgm:resizeHandles val="exact"/>
        </dgm:presLayoutVars>
      </dgm:prSet>
      <dgm:spPr/>
    </dgm:pt>
    <dgm:pt modelId="{376D909C-9A70-449A-B366-ECD7D4A88582}" type="pres">
      <dgm:prSet presAssocID="{B39E2F1B-209B-4093-BA92-22787E1079EA}" presName="wedge1" presStyleLbl="node1" presStyleIdx="0" presStyleCnt="5"/>
      <dgm:spPr/>
    </dgm:pt>
    <dgm:pt modelId="{463A38AF-7ED3-4ACB-857D-EBB3DEDB3465}" type="pres">
      <dgm:prSet presAssocID="{B39E2F1B-209B-4093-BA92-22787E1079EA}" presName="dummy1a" presStyleCnt="0"/>
      <dgm:spPr/>
    </dgm:pt>
    <dgm:pt modelId="{EDF70B72-BDDF-41EF-AA53-8FBDD9BD61E4}" type="pres">
      <dgm:prSet presAssocID="{B39E2F1B-209B-4093-BA92-22787E1079EA}" presName="dummy1b" presStyleCnt="0"/>
      <dgm:spPr/>
    </dgm:pt>
    <dgm:pt modelId="{3C4AE46F-DCCA-41DE-B8EF-5CE90E3D9B94}" type="pres">
      <dgm:prSet presAssocID="{B39E2F1B-209B-4093-BA92-22787E1079E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6BF2CDA-A972-49B6-8C14-F1FCD2751892}" type="pres">
      <dgm:prSet presAssocID="{B39E2F1B-209B-4093-BA92-22787E1079EA}" presName="wedge2" presStyleLbl="node1" presStyleIdx="1" presStyleCnt="5"/>
      <dgm:spPr/>
    </dgm:pt>
    <dgm:pt modelId="{B6BC104E-7175-4F13-95ED-3179FB321CB6}" type="pres">
      <dgm:prSet presAssocID="{B39E2F1B-209B-4093-BA92-22787E1079EA}" presName="dummy2a" presStyleCnt="0"/>
      <dgm:spPr/>
    </dgm:pt>
    <dgm:pt modelId="{552A403E-8C4D-428A-86BE-F08526F7D7F9}" type="pres">
      <dgm:prSet presAssocID="{B39E2F1B-209B-4093-BA92-22787E1079EA}" presName="dummy2b" presStyleCnt="0"/>
      <dgm:spPr/>
    </dgm:pt>
    <dgm:pt modelId="{7E566349-A3A1-4F0C-9CBD-02F93F64905D}" type="pres">
      <dgm:prSet presAssocID="{B39E2F1B-209B-4093-BA92-22787E1079E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CD5EE78-9604-4C31-87DC-9CBE765817C3}" type="pres">
      <dgm:prSet presAssocID="{B39E2F1B-209B-4093-BA92-22787E1079EA}" presName="wedge3" presStyleLbl="node1" presStyleIdx="2" presStyleCnt="5"/>
      <dgm:spPr/>
    </dgm:pt>
    <dgm:pt modelId="{AE3EFAF6-A2D9-4330-B19C-BF7AAF4EAA06}" type="pres">
      <dgm:prSet presAssocID="{B39E2F1B-209B-4093-BA92-22787E1079EA}" presName="dummy3a" presStyleCnt="0"/>
      <dgm:spPr/>
    </dgm:pt>
    <dgm:pt modelId="{12083387-5228-4163-ABFB-6B405DF65F88}" type="pres">
      <dgm:prSet presAssocID="{B39E2F1B-209B-4093-BA92-22787E1079EA}" presName="dummy3b" presStyleCnt="0"/>
      <dgm:spPr/>
    </dgm:pt>
    <dgm:pt modelId="{C83839BE-D71B-4F3A-9F88-B88915344CF4}" type="pres">
      <dgm:prSet presAssocID="{B39E2F1B-209B-4093-BA92-22787E1079E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32AB0FA-3102-4691-A979-9694771292E7}" type="pres">
      <dgm:prSet presAssocID="{B39E2F1B-209B-4093-BA92-22787E1079EA}" presName="wedge4" presStyleLbl="node1" presStyleIdx="3" presStyleCnt="5"/>
      <dgm:spPr/>
    </dgm:pt>
    <dgm:pt modelId="{3F946D91-8E5E-4815-9B53-7496F422FC6C}" type="pres">
      <dgm:prSet presAssocID="{B39E2F1B-209B-4093-BA92-22787E1079EA}" presName="dummy4a" presStyleCnt="0"/>
      <dgm:spPr/>
    </dgm:pt>
    <dgm:pt modelId="{0B348C5E-1256-432F-A41B-16B5A4B3F85F}" type="pres">
      <dgm:prSet presAssocID="{B39E2F1B-209B-4093-BA92-22787E1079EA}" presName="dummy4b" presStyleCnt="0"/>
      <dgm:spPr/>
    </dgm:pt>
    <dgm:pt modelId="{9AE7264E-7106-4311-890A-ED92CFB947C6}" type="pres">
      <dgm:prSet presAssocID="{B39E2F1B-209B-4093-BA92-22787E1079E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0130DAF-9AAE-4F73-8B7B-04676F62C59A}" type="pres">
      <dgm:prSet presAssocID="{B39E2F1B-209B-4093-BA92-22787E1079EA}" presName="wedge5" presStyleLbl="node1" presStyleIdx="4" presStyleCnt="5"/>
      <dgm:spPr/>
    </dgm:pt>
    <dgm:pt modelId="{88D5096A-0AFC-48C2-96A0-DA3B43F1BDC0}" type="pres">
      <dgm:prSet presAssocID="{B39E2F1B-209B-4093-BA92-22787E1079EA}" presName="dummy5a" presStyleCnt="0"/>
      <dgm:spPr/>
    </dgm:pt>
    <dgm:pt modelId="{345DF1C5-39DF-461C-88AE-61ED7800E89D}" type="pres">
      <dgm:prSet presAssocID="{B39E2F1B-209B-4093-BA92-22787E1079EA}" presName="dummy5b" presStyleCnt="0"/>
      <dgm:spPr/>
    </dgm:pt>
    <dgm:pt modelId="{C740E98D-4EFA-483C-9C83-3693E818DADD}" type="pres">
      <dgm:prSet presAssocID="{B39E2F1B-209B-4093-BA92-22787E1079E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790D94F1-26FA-4AA8-9041-2D677D1BFABD}" type="pres">
      <dgm:prSet presAssocID="{DA34F9B1-B988-4E3B-B697-A607B5E84E0C}" presName="arrowWedge1" presStyleLbl="fgSibTrans2D1" presStyleIdx="0" presStyleCnt="5"/>
      <dgm:spPr/>
    </dgm:pt>
    <dgm:pt modelId="{5760DE21-8A70-4A79-B516-4F05ABA6A972}" type="pres">
      <dgm:prSet presAssocID="{CB1F8C3E-9DCD-4C57-8ACD-815790A4158A}" presName="arrowWedge2" presStyleLbl="fgSibTrans2D1" presStyleIdx="1" presStyleCnt="5"/>
      <dgm:spPr/>
    </dgm:pt>
    <dgm:pt modelId="{14497508-EFDB-4D7A-9A2D-CA51AE503FF0}" type="pres">
      <dgm:prSet presAssocID="{0AC3CD31-128B-474C-9A6F-477671EB57FD}" presName="arrowWedge3" presStyleLbl="fgSibTrans2D1" presStyleIdx="2" presStyleCnt="5"/>
      <dgm:spPr/>
    </dgm:pt>
    <dgm:pt modelId="{32285600-D4B5-493F-81A4-687C88216BDA}" type="pres">
      <dgm:prSet presAssocID="{4179E9CC-E507-47D0-A8B2-846A561C62CD}" presName="arrowWedge4" presStyleLbl="fgSibTrans2D1" presStyleIdx="3" presStyleCnt="5"/>
      <dgm:spPr/>
    </dgm:pt>
    <dgm:pt modelId="{8DEECCE9-74CB-4E75-8A28-679EADF547AD}" type="pres">
      <dgm:prSet presAssocID="{B9B6B775-1297-465E-AF76-9C5817232281}" presName="arrowWedge5" presStyleLbl="fgSibTrans2D1" presStyleIdx="4" presStyleCnt="5"/>
      <dgm:spPr/>
    </dgm:pt>
  </dgm:ptLst>
  <dgm:cxnLst>
    <dgm:cxn modelId="{B1A69905-985E-4E48-81EC-FE6BF07CFB6D}" srcId="{B39E2F1B-209B-4093-BA92-22787E1079EA}" destId="{E67D2EC2-649A-4FCC-A94D-7B2E393AB62E}" srcOrd="4" destOrd="0" parTransId="{9DEF2B6D-B932-480A-A3A3-DB71EF97DAFB}" sibTransId="{B9B6B775-1297-465E-AF76-9C5817232281}"/>
    <dgm:cxn modelId="{0EE90507-4F6B-463A-8073-AD0603B3E73B}" type="presOf" srcId="{122B3AE8-D95F-4386-9537-E0AF5824EFAF}" destId="{3C4AE46F-DCCA-41DE-B8EF-5CE90E3D9B94}" srcOrd="1" destOrd="0" presId="urn:microsoft.com/office/officeart/2005/8/layout/cycle8"/>
    <dgm:cxn modelId="{9D59B035-34CC-4FF3-81F3-F034645D83EF}" type="presOf" srcId="{E67D2EC2-649A-4FCC-A94D-7B2E393AB62E}" destId="{C740E98D-4EFA-483C-9C83-3693E818DADD}" srcOrd="1" destOrd="0" presId="urn:microsoft.com/office/officeart/2005/8/layout/cycle8"/>
    <dgm:cxn modelId="{9A13E14F-1415-4317-9992-BBC166D4461B}" srcId="{B39E2F1B-209B-4093-BA92-22787E1079EA}" destId="{122B3AE8-D95F-4386-9537-E0AF5824EFAF}" srcOrd="0" destOrd="0" parTransId="{EA4C0942-31F6-4AE2-B215-56E443304564}" sibTransId="{DA34F9B1-B988-4E3B-B697-A607B5E84E0C}"/>
    <dgm:cxn modelId="{A9A94052-E14D-4A7A-9F3B-A9AA75A0C009}" type="presOf" srcId="{122B3AE8-D95F-4386-9537-E0AF5824EFAF}" destId="{376D909C-9A70-449A-B366-ECD7D4A88582}" srcOrd="0" destOrd="0" presId="urn:microsoft.com/office/officeart/2005/8/layout/cycle8"/>
    <dgm:cxn modelId="{184AD85E-5DB6-4678-86B5-777CE03A8775}" type="presOf" srcId="{EFF5AD8B-9854-4E82-8892-CE9771D1F129}" destId="{2CD5EE78-9604-4C31-87DC-9CBE765817C3}" srcOrd="0" destOrd="0" presId="urn:microsoft.com/office/officeart/2005/8/layout/cycle8"/>
    <dgm:cxn modelId="{C1854E79-1CFC-4409-949D-7B9108FF309D}" type="presOf" srcId="{B39E2F1B-209B-4093-BA92-22787E1079EA}" destId="{2EC770C0-3B07-4BDA-ADF0-937E72D9EC09}" srcOrd="0" destOrd="0" presId="urn:microsoft.com/office/officeart/2005/8/layout/cycle8"/>
    <dgm:cxn modelId="{0EBA7882-4A45-43CC-97C8-2CEF58480C62}" srcId="{B39E2F1B-209B-4093-BA92-22787E1079EA}" destId="{3525BDD2-F5D0-465C-9F65-97784473904C}" srcOrd="1" destOrd="0" parTransId="{F81D22B7-615B-4C1A-8750-0ABF0CBB74E3}" sibTransId="{CB1F8C3E-9DCD-4C57-8ACD-815790A4158A}"/>
    <dgm:cxn modelId="{7FDB4A89-BCD2-49C4-8ACC-D399EE9CE97B}" type="presOf" srcId="{3525BDD2-F5D0-465C-9F65-97784473904C}" destId="{7E566349-A3A1-4F0C-9CBD-02F93F64905D}" srcOrd="1" destOrd="0" presId="urn:microsoft.com/office/officeart/2005/8/layout/cycle8"/>
    <dgm:cxn modelId="{48B69699-2540-4680-A278-38531BED908D}" srcId="{B39E2F1B-209B-4093-BA92-22787E1079EA}" destId="{8D8430BB-B012-48CB-8403-59FF4DA6BCE9}" srcOrd="3" destOrd="0" parTransId="{8278920C-F06B-47D3-A6AD-D59E560996D9}" sibTransId="{4179E9CC-E507-47D0-A8B2-846A561C62CD}"/>
    <dgm:cxn modelId="{A5B971A0-0A84-4CD9-95FC-EA4685DF7ED8}" type="presOf" srcId="{8D8430BB-B012-48CB-8403-59FF4DA6BCE9}" destId="{9AE7264E-7106-4311-890A-ED92CFB947C6}" srcOrd="1" destOrd="0" presId="urn:microsoft.com/office/officeart/2005/8/layout/cycle8"/>
    <dgm:cxn modelId="{C744B7BD-2394-4EF7-9957-B6EDD8DDF84C}" type="presOf" srcId="{EFF5AD8B-9854-4E82-8892-CE9771D1F129}" destId="{C83839BE-D71B-4F3A-9F88-B88915344CF4}" srcOrd="1" destOrd="0" presId="urn:microsoft.com/office/officeart/2005/8/layout/cycle8"/>
    <dgm:cxn modelId="{34774ACE-B760-42B7-A022-1C52D7CD72D2}" type="presOf" srcId="{3525BDD2-F5D0-465C-9F65-97784473904C}" destId="{D6BF2CDA-A972-49B6-8C14-F1FCD2751892}" srcOrd="0" destOrd="0" presId="urn:microsoft.com/office/officeart/2005/8/layout/cycle8"/>
    <dgm:cxn modelId="{4742BFDB-52B7-46E5-8BCE-8F6A4596C728}" type="presOf" srcId="{8D8430BB-B012-48CB-8403-59FF4DA6BCE9}" destId="{032AB0FA-3102-4691-A979-9694771292E7}" srcOrd="0" destOrd="0" presId="urn:microsoft.com/office/officeart/2005/8/layout/cycle8"/>
    <dgm:cxn modelId="{5DCDE8F2-BC0F-4AA0-BC41-8476A10C2B42}" type="presOf" srcId="{E67D2EC2-649A-4FCC-A94D-7B2E393AB62E}" destId="{C0130DAF-9AAE-4F73-8B7B-04676F62C59A}" srcOrd="0" destOrd="0" presId="urn:microsoft.com/office/officeart/2005/8/layout/cycle8"/>
    <dgm:cxn modelId="{D18268F3-3B53-4A9B-924A-ED63ADD30534}" srcId="{B39E2F1B-209B-4093-BA92-22787E1079EA}" destId="{EFF5AD8B-9854-4E82-8892-CE9771D1F129}" srcOrd="2" destOrd="0" parTransId="{A1EF090B-DD7E-463C-8394-0ADBF147654E}" sibTransId="{0AC3CD31-128B-474C-9A6F-477671EB57FD}"/>
    <dgm:cxn modelId="{040700F7-78D0-4AE1-809F-773FA057D6A0}" type="presParOf" srcId="{2EC770C0-3B07-4BDA-ADF0-937E72D9EC09}" destId="{376D909C-9A70-449A-B366-ECD7D4A88582}" srcOrd="0" destOrd="0" presId="urn:microsoft.com/office/officeart/2005/8/layout/cycle8"/>
    <dgm:cxn modelId="{352FFF70-3AE0-42A5-9929-A6E2D1B0C75E}" type="presParOf" srcId="{2EC770C0-3B07-4BDA-ADF0-937E72D9EC09}" destId="{463A38AF-7ED3-4ACB-857D-EBB3DEDB3465}" srcOrd="1" destOrd="0" presId="urn:microsoft.com/office/officeart/2005/8/layout/cycle8"/>
    <dgm:cxn modelId="{6F813D39-FA33-41BB-85AF-4B0504AE6DEA}" type="presParOf" srcId="{2EC770C0-3B07-4BDA-ADF0-937E72D9EC09}" destId="{EDF70B72-BDDF-41EF-AA53-8FBDD9BD61E4}" srcOrd="2" destOrd="0" presId="urn:microsoft.com/office/officeart/2005/8/layout/cycle8"/>
    <dgm:cxn modelId="{3671ABAE-7541-4A13-9DA6-F34D140628DC}" type="presParOf" srcId="{2EC770C0-3B07-4BDA-ADF0-937E72D9EC09}" destId="{3C4AE46F-DCCA-41DE-B8EF-5CE90E3D9B94}" srcOrd="3" destOrd="0" presId="urn:microsoft.com/office/officeart/2005/8/layout/cycle8"/>
    <dgm:cxn modelId="{5F35FE54-6FB8-4181-ADDC-E28E9A4D8846}" type="presParOf" srcId="{2EC770C0-3B07-4BDA-ADF0-937E72D9EC09}" destId="{D6BF2CDA-A972-49B6-8C14-F1FCD2751892}" srcOrd="4" destOrd="0" presId="urn:microsoft.com/office/officeart/2005/8/layout/cycle8"/>
    <dgm:cxn modelId="{4DDE0034-E974-4310-BA67-F7CE40168997}" type="presParOf" srcId="{2EC770C0-3B07-4BDA-ADF0-937E72D9EC09}" destId="{B6BC104E-7175-4F13-95ED-3179FB321CB6}" srcOrd="5" destOrd="0" presId="urn:microsoft.com/office/officeart/2005/8/layout/cycle8"/>
    <dgm:cxn modelId="{D2A6F692-6852-432B-8814-7470688FA24A}" type="presParOf" srcId="{2EC770C0-3B07-4BDA-ADF0-937E72D9EC09}" destId="{552A403E-8C4D-428A-86BE-F08526F7D7F9}" srcOrd="6" destOrd="0" presId="urn:microsoft.com/office/officeart/2005/8/layout/cycle8"/>
    <dgm:cxn modelId="{31750CAA-AAC1-4858-B22B-D00BF6323E91}" type="presParOf" srcId="{2EC770C0-3B07-4BDA-ADF0-937E72D9EC09}" destId="{7E566349-A3A1-4F0C-9CBD-02F93F64905D}" srcOrd="7" destOrd="0" presId="urn:microsoft.com/office/officeart/2005/8/layout/cycle8"/>
    <dgm:cxn modelId="{77E2B42B-C652-41E6-B5BB-5DAA65E28C9C}" type="presParOf" srcId="{2EC770C0-3B07-4BDA-ADF0-937E72D9EC09}" destId="{2CD5EE78-9604-4C31-87DC-9CBE765817C3}" srcOrd="8" destOrd="0" presId="urn:microsoft.com/office/officeart/2005/8/layout/cycle8"/>
    <dgm:cxn modelId="{6980FDFF-3193-4E29-AFC9-3269EB1169A3}" type="presParOf" srcId="{2EC770C0-3B07-4BDA-ADF0-937E72D9EC09}" destId="{AE3EFAF6-A2D9-4330-B19C-BF7AAF4EAA06}" srcOrd="9" destOrd="0" presId="urn:microsoft.com/office/officeart/2005/8/layout/cycle8"/>
    <dgm:cxn modelId="{F6017706-ACDF-4D89-90E7-753496FDA7B0}" type="presParOf" srcId="{2EC770C0-3B07-4BDA-ADF0-937E72D9EC09}" destId="{12083387-5228-4163-ABFB-6B405DF65F88}" srcOrd="10" destOrd="0" presId="urn:microsoft.com/office/officeart/2005/8/layout/cycle8"/>
    <dgm:cxn modelId="{B6D2C038-3607-46C5-A206-8D7FCB2312DE}" type="presParOf" srcId="{2EC770C0-3B07-4BDA-ADF0-937E72D9EC09}" destId="{C83839BE-D71B-4F3A-9F88-B88915344CF4}" srcOrd="11" destOrd="0" presId="urn:microsoft.com/office/officeart/2005/8/layout/cycle8"/>
    <dgm:cxn modelId="{C6538D15-6611-460B-8383-60F13FD72A3C}" type="presParOf" srcId="{2EC770C0-3B07-4BDA-ADF0-937E72D9EC09}" destId="{032AB0FA-3102-4691-A979-9694771292E7}" srcOrd="12" destOrd="0" presId="urn:microsoft.com/office/officeart/2005/8/layout/cycle8"/>
    <dgm:cxn modelId="{3E09AB7C-5FDE-41F4-9688-A78250507D5E}" type="presParOf" srcId="{2EC770C0-3B07-4BDA-ADF0-937E72D9EC09}" destId="{3F946D91-8E5E-4815-9B53-7496F422FC6C}" srcOrd="13" destOrd="0" presId="urn:microsoft.com/office/officeart/2005/8/layout/cycle8"/>
    <dgm:cxn modelId="{EB49491D-F123-4305-AB28-71909F22CFEC}" type="presParOf" srcId="{2EC770C0-3B07-4BDA-ADF0-937E72D9EC09}" destId="{0B348C5E-1256-432F-A41B-16B5A4B3F85F}" srcOrd="14" destOrd="0" presId="urn:microsoft.com/office/officeart/2005/8/layout/cycle8"/>
    <dgm:cxn modelId="{F0FEE324-10F8-4CEC-A97B-099467B43D67}" type="presParOf" srcId="{2EC770C0-3B07-4BDA-ADF0-937E72D9EC09}" destId="{9AE7264E-7106-4311-890A-ED92CFB947C6}" srcOrd="15" destOrd="0" presId="urn:microsoft.com/office/officeart/2005/8/layout/cycle8"/>
    <dgm:cxn modelId="{943C3BD8-5380-499A-A050-07CAEBFFB7CD}" type="presParOf" srcId="{2EC770C0-3B07-4BDA-ADF0-937E72D9EC09}" destId="{C0130DAF-9AAE-4F73-8B7B-04676F62C59A}" srcOrd="16" destOrd="0" presId="urn:microsoft.com/office/officeart/2005/8/layout/cycle8"/>
    <dgm:cxn modelId="{577A7728-F22E-4FB7-A786-5BA0477DAD69}" type="presParOf" srcId="{2EC770C0-3B07-4BDA-ADF0-937E72D9EC09}" destId="{88D5096A-0AFC-48C2-96A0-DA3B43F1BDC0}" srcOrd="17" destOrd="0" presId="urn:microsoft.com/office/officeart/2005/8/layout/cycle8"/>
    <dgm:cxn modelId="{BEB0A069-8AD7-4615-A9F0-E547FE7AB926}" type="presParOf" srcId="{2EC770C0-3B07-4BDA-ADF0-937E72D9EC09}" destId="{345DF1C5-39DF-461C-88AE-61ED7800E89D}" srcOrd="18" destOrd="0" presId="urn:microsoft.com/office/officeart/2005/8/layout/cycle8"/>
    <dgm:cxn modelId="{9EC70913-247C-4D87-BD19-1776F273C091}" type="presParOf" srcId="{2EC770C0-3B07-4BDA-ADF0-937E72D9EC09}" destId="{C740E98D-4EFA-483C-9C83-3693E818DADD}" srcOrd="19" destOrd="0" presId="urn:microsoft.com/office/officeart/2005/8/layout/cycle8"/>
    <dgm:cxn modelId="{FFFDAD05-9074-4494-A808-41C14C13644F}" type="presParOf" srcId="{2EC770C0-3B07-4BDA-ADF0-937E72D9EC09}" destId="{790D94F1-26FA-4AA8-9041-2D677D1BFABD}" srcOrd="20" destOrd="0" presId="urn:microsoft.com/office/officeart/2005/8/layout/cycle8"/>
    <dgm:cxn modelId="{FBF25EC3-9545-4870-AB04-34DC05386659}" type="presParOf" srcId="{2EC770C0-3B07-4BDA-ADF0-937E72D9EC09}" destId="{5760DE21-8A70-4A79-B516-4F05ABA6A972}" srcOrd="21" destOrd="0" presId="urn:microsoft.com/office/officeart/2005/8/layout/cycle8"/>
    <dgm:cxn modelId="{A7EFDB7F-D566-4CCF-B14F-18850516FC5C}" type="presParOf" srcId="{2EC770C0-3B07-4BDA-ADF0-937E72D9EC09}" destId="{14497508-EFDB-4D7A-9A2D-CA51AE503FF0}" srcOrd="22" destOrd="0" presId="urn:microsoft.com/office/officeart/2005/8/layout/cycle8"/>
    <dgm:cxn modelId="{DAB4A71F-2D1B-483F-A58A-406235FB8015}" type="presParOf" srcId="{2EC770C0-3B07-4BDA-ADF0-937E72D9EC09}" destId="{32285600-D4B5-493F-81A4-687C88216BDA}" srcOrd="23" destOrd="0" presId="urn:microsoft.com/office/officeart/2005/8/layout/cycle8"/>
    <dgm:cxn modelId="{4D6B99E2-3BF9-4159-BB1F-B6136D3740B0}" type="presParOf" srcId="{2EC770C0-3B07-4BDA-ADF0-937E72D9EC09}" destId="{8DEECCE9-74CB-4E75-8A28-679EADF547AD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9E2F1B-209B-4093-BA92-22787E1079EA}" type="doc">
      <dgm:prSet loTypeId="urn:microsoft.com/office/officeart/2005/8/layout/cycle8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22B3AE8-D95F-4386-9537-E0AF5824EFAF}">
      <dgm:prSet phldrT="[Text]"/>
      <dgm:spPr/>
      <dgm:t>
        <a:bodyPr/>
        <a:lstStyle/>
        <a:p>
          <a:r>
            <a:rPr lang="en-US" dirty="0"/>
            <a:t>Awareness Gap</a:t>
          </a:r>
        </a:p>
      </dgm:t>
    </dgm:pt>
    <dgm:pt modelId="{EA4C0942-31F6-4AE2-B215-56E443304564}" type="parTrans" cxnId="{9A13E14F-1415-4317-9992-BBC166D4461B}">
      <dgm:prSet/>
      <dgm:spPr/>
      <dgm:t>
        <a:bodyPr/>
        <a:lstStyle/>
        <a:p>
          <a:endParaRPr lang="en-US"/>
        </a:p>
      </dgm:t>
    </dgm:pt>
    <dgm:pt modelId="{DA34F9B1-B988-4E3B-B697-A607B5E84E0C}" type="sibTrans" cxnId="{9A13E14F-1415-4317-9992-BBC166D4461B}">
      <dgm:prSet/>
      <dgm:spPr/>
      <dgm:t>
        <a:bodyPr/>
        <a:lstStyle/>
        <a:p>
          <a:endParaRPr lang="en-US"/>
        </a:p>
      </dgm:t>
    </dgm:pt>
    <dgm:pt modelId="{3525BDD2-F5D0-465C-9F65-97784473904C}">
      <dgm:prSet phldrT="[Text]"/>
      <dgm:spPr/>
      <dgm:t>
        <a:bodyPr/>
        <a:lstStyle/>
        <a:p>
          <a:r>
            <a:rPr lang="en-US" dirty="0"/>
            <a:t>Process Gap</a:t>
          </a:r>
        </a:p>
      </dgm:t>
    </dgm:pt>
    <dgm:pt modelId="{F81D22B7-615B-4C1A-8750-0ABF0CBB74E3}" type="parTrans" cxnId="{0EBA7882-4A45-43CC-97C8-2CEF58480C62}">
      <dgm:prSet/>
      <dgm:spPr/>
      <dgm:t>
        <a:bodyPr/>
        <a:lstStyle/>
        <a:p>
          <a:endParaRPr lang="en-US"/>
        </a:p>
      </dgm:t>
    </dgm:pt>
    <dgm:pt modelId="{CB1F8C3E-9DCD-4C57-8ACD-815790A4158A}" type="sibTrans" cxnId="{0EBA7882-4A45-43CC-97C8-2CEF58480C62}">
      <dgm:prSet/>
      <dgm:spPr/>
      <dgm:t>
        <a:bodyPr/>
        <a:lstStyle/>
        <a:p>
          <a:endParaRPr lang="en-US"/>
        </a:p>
      </dgm:t>
    </dgm:pt>
    <dgm:pt modelId="{EFF5AD8B-9854-4E82-8892-CE9771D1F129}">
      <dgm:prSet phldrT="[Text]"/>
      <dgm:spPr/>
      <dgm:t>
        <a:bodyPr/>
        <a:lstStyle/>
        <a:p>
          <a:r>
            <a:rPr lang="en-US" dirty="0"/>
            <a:t>Knowledge Gap</a:t>
          </a:r>
        </a:p>
      </dgm:t>
    </dgm:pt>
    <dgm:pt modelId="{A1EF090B-DD7E-463C-8394-0ADBF147654E}" type="parTrans" cxnId="{D18268F3-3B53-4A9B-924A-ED63ADD30534}">
      <dgm:prSet/>
      <dgm:spPr/>
      <dgm:t>
        <a:bodyPr/>
        <a:lstStyle/>
        <a:p>
          <a:endParaRPr lang="en-US"/>
        </a:p>
      </dgm:t>
    </dgm:pt>
    <dgm:pt modelId="{0AC3CD31-128B-474C-9A6F-477671EB57FD}" type="sibTrans" cxnId="{D18268F3-3B53-4A9B-924A-ED63ADD30534}">
      <dgm:prSet/>
      <dgm:spPr/>
      <dgm:t>
        <a:bodyPr/>
        <a:lstStyle/>
        <a:p>
          <a:endParaRPr lang="en-US"/>
        </a:p>
      </dgm:t>
    </dgm:pt>
    <dgm:pt modelId="{8D8430BB-B012-48CB-8403-59FF4DA6BCE9}">
      <dgm:prSet phldrT="[Text]"/>
      <dgm:spPr/>
      <dgm:t>
        <a:bodyPr/>
        <a:lstStyle/>
        <a:p>
          <a:r>
            <a:rPr lang="en-US" dirty="0"/>
            <a:t>Verification Gap</a:t>
          </a:r>
        </a:p>
      </dgm:t>
    </dgm:pt>
    <dgm:pt modelId="{8278920C-F06B-47D3-A6AD-D59E560996D9}" type="parTrans" cxnId="{48B69699-2540-4680-A278-38531BED908D}">
      <dgm:prSet/>
      <dgm:spPr/>
      <dgm:t>
        <a:bodyPr/>
        <a:lstStyle/>
        <a:p>
          <a:endParaRPr lang="en-US"/>
        </a:p>
      </dgm:t>
    </dgm:pt>
    <dgm:pt modelId="{4179E9CC-E507-47D0-A8B2-846A561C62CD}" type="sibTrans" cxnId="{48B69699-2540-4680-A278-38531BED908D}">
      <dgm:prSet/>
      <dgm:spPr/>
      <dgm:t>
        <a:bodyPr/>
        <a:lstStyle/>
        <a:p>
          <a:endParaRPr lang="en-US"/>
        </a:p>
      </dgm:t>
    </dgm:pt>
    <dgm:pt modelId="{E67D2EC2-649A-4FCC-A94D-7B2E393AB62E}">
      <dgm:prSet phldrT="[Text]"/>
      <dgm:spPr/>
      <dgm:t>
        <a:bodyPr/>
        <a:lstStyle/>
        <a:p>
          <a:r>
            <a:rPr lang="en-US" dirty="0"/>
            <a:t>Accountability Gap</a:t>
          </a:r>
        </a:p>
      </dgm:t>
    </dgm:pt>
    <dgm:pt modelId="{9DEF2B6D-B932-480A-A3A3-DB71EF97DAFB}" type="parTrans" cxnId="{B1A69905-985E-4E48-81EC-FE6BF07CFB6D}">
      <dgm:prSet/>
      <dgm:spPr/>
      <dgm:t>
        <a:bodyPr/>
        <a:lstStyle/>
        <a:p>
          <a:endParaRPr lang="en-US"/>
        </a:p>
      </dgm:t>
    </dgm:pt>
    <dgm:pt modelId="{B9B6B775-1297-465E-AF76-9C5817232281}" type="sibTrans" cxnId="{B1A69905-985E-4E48-81EC-FE6BF07CFB6D}">
      <dgm:prSet/>
      <dgm:spPr/>
      <dgm:t>
        <a:bodyPr/>
        <a:lstStyle/>
        <a:p>
          <a:endParaRPr lang="en-US"/>
        </a:p>
      </dgm:t>
    </dgm:pt>
    <dgm:pt modelId="{2EC770C0-3B07-4BDA-ADF0-937E72D9EC09}" type="pres">
      <dgm:prSet presAssocID="{B39E2F1B-209B-4093-BA92-22787E1079EA}" presName="compositeShape" presStyleCnt="0">
        <dgm:presLayoutVars>
          <dgm:chMax val="7"/>
          <dgm:dir/>
          <dgm:resizeHandles val="exact"/>
        </dgm:presLayoutVars>
      </dgm:prSet>
      <dgm:spPr/>
    </dgm:pt>
    <dgm:pt modelId="{376D909C-9A70-449A-B366-ECD7D4A88582}" type="pres">
      <dgm:prSet presAssocID="{B39E2F1B-209B-4093-BA92-22787E1079EA}" presName="wedge1" presStyleLbl="node1" presStyleIdx="0" presStyleCnt="5"/>
      <dgm:spPr/>
    </dgm:pt>
    <dgm:pt modelId="{463A38AF-7ED3-4ACB-857D-EBB3DEDB3465}" type="pres">
      <dgm:prSet presAssocID="{B39E2F1B-209B-4093-BA92-22787E1079EA}" presName="dummy1a" presStyleCnt="0"/>
      <dgm:spPr/>
    </dgm:pt>
    <dgm:pt modelId="{EDF70B72-BDDF-41EF-AA53-8FBDD9BD61E4}" type="pres">
      <dgm:prSet presAssocID="{B39E2F1B-209B-4093-BA92-22787E1079EA}" presName="dummy1b" presStyleCnt="0"/>
      <dgm:spPr/>
    </dgm:pt>
    <dgm:pt modelId="{3C4AE46F-DCCA-41DE-B8EF-5CE90E3D9B94}" type="pres">
      <dgm:prSet presAssocID="{B39E2F1B-209B-4093-BA92-22787E1079E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6BF2CDA-A972-49B6-8C14-F1FCD2751892}" type="pres">
      <dgm:prSet presAssocID="{B39E2F1B-209B-4093-BA92-22787E1079EA}" presName="wedge2" presStyleLbl="node1" presStyleIdx="1" presStyleCnt="5"/>
      <dgm:spPr/>
    </dgm:pt>
    <dgm:pt modelId="{B6BC104E-7175-4F13-95ED-3179FB321CB6}" type="pres">
      <dgm:prSet presAssocID="{B39E2F1B-209B-4093-BA92-22787E1079EA}" presName="dummy2a" presStyleCnt="0"/>
      <dgm:spPr/>
    </dgm:pt>
    <dgm:pt modelId="{552A403E-8C4D-428A-86BE-F08526F7D7F9}" type="pres">
      <dgm:prSet presAssocID="{B39E2F1B-209B-4093-BA92-22787E1079EA}" presName="dummy2b" presStyleCnt="0"/>
      <dgm:spPr/>
    </dgm:pt>
    <dgm:pt modelId="{7E566349-A3A1-4F0C-9CBD-02F93F64905D}" type="pres">
      <dgm:prSet presAssocID="{B39E2F1B-209B-4093-BA92-22787E1079E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CD5EE78-9604-4C31-87DC-9CBE765817C3}" type="pres">
      <dgm:prSet presAssocID="{B39E2F1B-209B-4093-BA92-22787E1079EA}" presName="wedge3" presStyleLbl="node1" presStyleIdx="2" presStyleCnt="5"/>
      <dgm:spPr/>
    </dgm:pt>
    <dgm:pt modelId="{AE3EFAF6-A2D9-4330-B19C-BF7AAF4EAA06}" type="pres">
      <dgm:prSet presAssocID="{B39E2F1B-209B-4093-BA92-22787E1079EA}" presName="dummy3a" presStyleCnt="0"/>
      <dgm:spPr/>
    </dgm:pt>
    <dgm:pt modelId="{12083387-5228-4163-ABFB-6B405DF65F88}" type="pres">
      <dgm:prSet presAssocID="{B39E2F1B-209B-4093-BA92-22787E1079EA}" presName="dummy3b" presStyleCnt="0"/>
      <dgm:spPr/>
    </dgm:pt>
    <dgm:pt modelId="{C83839BE-D71B-4F3A-9F88-B88915344CF4}" type="pres">
      <dgm:prSet presAssocID="{B39E2F1B-209B-4093-BA92-22787E1079E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32AB0FA-3102-4691-A979-9694771292E7}" type="pres">
      <dgm:prSet presAssocID="{B39E2F1B-209B-4093-BA92-22787E1079EA}" presName="wedge4" presStyleLbl="node1" presStyleIdx="3" presStyleCnt="5"/>
      <dgm:spPr/>
    </dgm:pt>
    <dgm:pt modelId="{3F946D91-8E5E-4815-9B53-7496F422FC6C}" type="pres">
      <dgm:prSet presAssocID="{B39E2F1B-209B-4093-BA92-22787E1079EA}" presName="dummy4a" presStyleCnt="0"/>
      <dgm:spPr/>
    </dgm:pt>
    <dgm:pt modelId="{0B348C5E-1256-432F-A41B-16B5A4B3F85F}" type="pres">
      <dgm:prSet presAssocID="{B39E2F1B-209B-4093-BA92-22787E1079EA}" presName="dummy4b" presStyleCnt="0"/>
      <dgm:spPr/>
    </dgm:pt>
    <dgm:pt modelId="{9AE7264E-7106-4311-890A-ED92CFB947C6}" type="pres">
      <dgm:prSet presAssocID="{B39E2F1B-209B-4093-BA92-22787E1079E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0130DAF-9AAE-4F73-8B7B-04676F62C59A}" type="pres">
      <dgm:prSet presAssocID="{B39E2F1B-209B-4093-BA92-22787E1079EA}" presName="wedge5" presStyleLbl="node1" presStyleIdx="4" presStyleCnt="5"/>
      <dgm:spPr/>
    </dgm:pt>
    <dgm:pt modelId="{88D5096A-0AFC-48C2-96A0-DA3B43F1BDC0}" type="pres">
      <dgm:prSet presAssocID="{B39E2F1B-209B-4093-BA92-22787E1079EA}" presName="dummy5a" presStyleCnt="0"/>
      <dgm:spPr/>
    </dgm:pt>
    <dgm:pt modelId="{345DF1C5-39DF-461C-88AE-61ED7800E89D}" type="pres">
      <dgm:prSet presAssocID="{B39E2F1B-209B-4093-BA92-22787E1079EA}" presName="dummy5b" presStyleCnt="0"/>
      <dgm:spPr/>
    </dgm:pt>
    <dgm:pt modelId="{C740E98D-4EFA-483C-9C83-3693E818DADD}" type="pres">
      <dgm:prSet presAssocID="{B39E2F1B-209B-4093-BA92-22787E1079E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790D94F1-26FA-4AA8-9041-2D677D1BFABD}" type="pres">
      <dgm:prSet presAssocID="{DA34F9B1-B988-4E3B-B697-A607B5E84E0C}" presName="arrowWedge1" presStyleLbl="fgSibTrans2D1" presStyleIdx="0" presStyleCnt="5"/>
      <dgm:spPr/>
    </dgm:pt>
    <dgm:pt modelId="{5760DE21-8A70-4A79-B516-4F05ABA6A972}" type="pres">
      <dgm:prSet presAssocID="{CB1F8C3E-9DCD-4C57-8ACD-815790A4158A}" presName="arrowWedge2" presStyleLbl="fgSibTrans2D1" presStyleIdx="1" presStyleCnt="5"/>
      <dgm:spPr/>
    </dgm:pt>
    <dgm:pt modelId="{14497508-EFDB-4D7A-9A2D-CA51AE503FF0}" type="pres">
      <dgm:prSet presAssocID="{0AC3CD31-128B-474C-9A6F-477671EB57FD}" presName="arrowWedge3" presStyleLbl="fgSibTrans2D1" presStyleIdx="2" presStyleCnt="5"/>
      <dgm:spPr/>
    </dgm:pt>
    <dgm:pt modelId="{32285600-D4B5-493F-81A4-687C88216BDA}" type="pres">
      <dgm:prSet presAssocID="{4179E9CC-E507-47D0-A8B2-846A561C62CD}" presName="arrowWedge4" presStyleLbl="fgSibTrans2D1" presStyleIdx="3" presStyleCnt="5"/>
      <dgm:spPr/>
    </dgm:pt>
    <dgm:pt modelId="{8DEECCE9-74CB-4E75-8A28-679EADF547AD}" type="pres">
      <dgm:prSet presAssocID="{B9B6B775-1297-465E-AF76-9C5817232281}" presName="arrowWedge5" presStyleLbl="fgSibTrans2D1" presStyleIdx="4" presStyleCnt="5"/>
      <dgm:spPr/>
    </dgm:pt>
  </dgm:ptLst>
  <dgm:cxnLst>
    <dgm:cxn modelId="{B1A69905-985E-4E48-81EC-FE6BF07CFB6D}" srcId="{B39E2F1B-209B-4093-BA92-22787E1079EA}" destId="{E67D2EC2-649A-4FCC-A94D-7B2E393AB62E}" srcOrd="4" destOrd="0" parTransId="{9DEF2B6D-B932-480A-A3A3-DB71EF97DAFB}" sibTransId="{B9B6B775-1297-465E-AF76-9C5817232281}"/>
    <dgm:cxn modelId="{0EE90507-4F6B-463A-8073-AD0603B3E73B}" type="presOf" srcId="{122B3AE8-D95F-4386-9537-E0AF5824EFAF}" destId="{3C4AE46F-DCCA-41DE-B8EF-5CE90E3D9B94}" srcOrd="1" destOrd="0" presId="urn:microsoft.com/office/officeart/2005/8/layout/cycle8"/>
    <dgm:cxn modelId="{9D59B035-34CC-4FF3-81F3-F034645D83EF}" type="presOf" srcId="{E67D2EC2-649A-4FCC-A94D-7B2E393AB62E}" destId="{C740E98D-4EFA-483C-9C83-3693E818DADD}" srcOrd="1" destOrd="0" presId="urn:microsoft.com/office/officeart/2005/8/layout/cycle8"/>
    <dgm:cxn modelId="{9A13E14F-1415-4317-9992-BBC166D4461B}" srcId="{B39E2F1B-209B-4093-BA92-22787E1079EA}" destId="{122B3AE8-D95F-4386-9537-E0AF5824EFAF}" srcOrd="0" destOrd="0" parTransId="{EA4C0942-31F6-4AE2-B215-56E443304564}" sibTransId="{DA34F9B1-B988-4E3B-B697-A607B5E84E0C}"/>
    <dgm:cxn modelId="{A9A94052-E14D-4A7A-9F3B-A9AA75A0C009}" type="presOf" srcId="{122B3AE8-D95F-4386-9537-E0AF5824EFAF}" destId="{376D909C-9A70-449A-B366-ECD7D4A88582}" srcOrd="0" destOrd="0" presId="urn:microsoft.com/office/officeart/2005/8/layout/cycle8"/>
    <dgm:cxn modelId="{184AD85E-5DB6-4678-86B5-777CE03A8775}" type="presOf" srcId="{EFF5AD8B-9854-4E82-8892-CE9771D1F129}" destId="{2CD5EE78-9604-4C31-87DC-9CBE765817C3}" srcOrd="0" destOrd="0" presId="urn:microsoft.com/office/officeart/2005/8/layout/cycle8"/>
    <dgm:cxn modelId="{C1854E79-1CFC-4409-949D-7B9108FF309D}" type="presOf" srcId="{B39E2F1B-209B-4093-BA92-22787E1079EA}" destId="{2EC770C0-3B07-4BDA-ADF0-937E72D9EC09}" srcOrd="0" destOrd="0" presId="urn:microsoft.com/office/officeart/2005/8/layout/cycle8"/>
    <dgm:cxn modelId="{0EBA7882-4A45-43CC-97C8-2CEF58480C62}" srcId="{B39E2F1B-209B-4093-BA92-22787E1079EA}" destId="{3525BDD2-F5D0-465C-9F65-97784473904C}" srcOrd="1" destOrd="0" parTransId="{F81D22B7-615B-4C1A-8750-0ABF0CBB74E3}" sibTransId="{CB1F8C3E-9DCD-4C57-8ACD-815790A4158A}"/>
    <dgm:cxn modelId="{7FDB4A89-BCD2-49C4-8ACC-D399EE9CE97B}" type="presOf" srcId="{3525BDD2-F5D0-465C-9F65-97784473904C}" destId="{7E566349-A3A1-4F0C-9CBD-02F93F64905D}" srcOrd="1" destOrd="0" presId="urn:microsoft.com/office/officeart/2005/8/layout/cycle8"/>
    <dgm:cxn modelId="{48B69699-2540-4680-A278-38531BED908D}" srcId="{B39E2F1B-209B-4093-BA92-22787E1079EA}" destId="{8D8430BB-B012-48CB-8403-59FF4DA6BCE9}" srcOrd="3" destOrd="0" parTransId="{8278920C-F06B-47D3-A6AD-D59E560996D9}" sibTransId="{4179E9CC-E507-47D0-A8B2-846A561C62CD}"/>
    <dgm:cxn modelId="{A5B971A0-0A84-4CD9-95FC-EA4685DF7ED8}" type="presOf" srcId="{8D8430BB-B012-48CB-8403-59FF4DA6BCE9}" destId="{9AE7264E-7106-4311-890A-ED92CFB947C6}" srcOrd="1" destOrd="0" presId="urn:microsoft.com/office/officeart/2005/8/layout/cycle8"/>
    <dgm:cxn modelId="{C744B7BD-2394-4EF7-9957-B6EDD8DDF84C}" type="presOf" srcId="{EFF5AD8B-9854-4E82-8892-CE9771D1F129}" destId="{C83839BE-D71B-4F3A-9F88-B88915344CF4}" srcOrd="1" destOrd="0" presId="urn:microsoft.com/office/officeart/2005/8/layout/cycle8"/>
    <dgm:cxn modelId="{34774ACE-B760-42B7-A022-1C52D7CD72D2}" type="presOf" srcId="{3525BDD2-F5D0-465C-9F65-97784473904C}" destId="{D6BF2CDA-A972-49B6-8C14-F1FCD2751892}" srcOrd="0" destOrd="0" presId="urn:microsoft.com/office/officeart/2005/8/layout/cycle8"/>
    <dgm:cxn modelId="{4742BFDB-52B7-46E5-8BCE-8F6A4596C728}" type="presOf" srcId="{8D8430BB-B012-48CB-8403-59FF4DA6BCE9}" destId="{032AB0FA-3102-4691-A979-9694771292E7}" srcOrd="0" destOrd="0" presId="urn:microsoft.com/office/officeart/2005/8/layout/cycle8"/>
    <dgm:cxn modelId="{5DCDE8F2-BC0F-4AA0-BC41-8476A10C2B42}" type="presOf" srcId="{E67D2EC2-649A-4FCC-A94D-7B2E393AB62E}" destId="{C0130DAF-9AAE-4F73-8B7B-04676F62C59A}" srcOrd="0" destOrd="0" presId="urn:microsoft.com/office/officeart/2005/8/layout/cycle8"/>
    <dgm:cxn modelId="{D18268F3-3B53-4A9B-924A-ED63ADD30534}" srcId="{B39E2F1B-209B-4093-BA92-22787E1079EA}" destId="{EFF5AD8B-9854-4E82-8892-CE9771D1F129}" srcOrd="2" destOrd="0" parTransId="{A1EF090B-DD7E-463C-8394-0ADBF147654E}" sibTransId="{0AC3CD31-128B-474C-9A6F-477671EB57FD}"/>
    <dgm:cxn modelId="{040700F7-78D0-4AE1-809F-773FA057D6A0}" type="presParOf" srcId="{2EC770C0-3B07-4BDA-ADF0-937E72D9EC09}" destId="{376D909C-9A70-449A-B366-ECD7D4A88582}" srcOrd="0" destOrd="0" presId="urn:microsoft.com/office/officeart/2005/8/layout/cycle8"/>
    <dgm:cxn modelId="{352FFF70-3AE0-42A5-9929-A6E2D1B0C75E}" type="presParOf" srcId="{2EC770C0-3B07-4BDA-ADF0-937E72D9EC09}" destId="{463A38AF-7ED3-4ACB-857D-EBB3DEDB3465}" srcOrd="1" destOrd="0" presId="urn:microsoft.com/office/officeart/2005/8/layout/cycle8"/>
    <dgm:cxn modelId="{6F813D39-FA33-41BB-85AF-4B0504AE6DEA}" type="presParOf" srcId="{2EC770C0-3B07-4BDA-ADF0-937E72D9EC09}" destId="{EDF70B72-BDDF-41EF-AA53-8FBDD9BD61E4}" srcOrd="2" destOrd="0" presId="urn:microsoft.com/office/officeart/2005/8/layout/cycle8"/>
    <dgm:cxn modelId="{3671ABAE-7541-4A13-9DA6-F34D140628DC}" type="presParOf" srcId="{2EC770C0-3B07-4BDA-ADF0-937E72D9EC09}" destId="{3C4AE46F-DCCA-41DE-B8EF-5CE90E3D9B94}" srcOrd="3" destOrd="0" presId="urn:microsoft.com/office/officeart/2005/8/layout/cycle8"/>
    <dgm:cxn modelId="{5F35FE54-6FB8-4181-ADDC-E28E9A4D8846}" type="presParOf" srcId="{2EC770C0-3B07-4BDA-ADF0-937E72D9EC09}" destId="{D6BF2CDA-A972-49B6-8C14-F1FCD2751892}" srcOrd="4" destOrd="0" presId="urn:microsoft.com/office/officeart/2005/8/layout/cycle8"/>
    <dgm:cxn modelId="{4DDE0034-E974-4310-BA67-F7CE40168997}" type="presParOf" srcId="{2EC770C0-3B07-4BDA-ADF0-937E72D9EC09}" destId="{B6BC104E-7175-4F13-95ED-3179FB321CB6}" srcOrd="5" destOrd="0" presId="urn:microsoft.com/office/officeart/2005/8/layout/cycle8"/>
    <dgm:cxn modelId="{D2A6F692-6852-432B-8814-7470688FA24A}" type="presParOf" srcId="{2EC770C0-3B07-4BDA-ADF0-937E72D9EC09}" destId="{552A403E-8C4D-428A-86BE-F08526F7D7F9}" srcOrd="6" destOrd="0" presId="urn:microsoft.com/office/officeart/2005/8/layout/cycle8"/>
    <dgm:cxn modelId="{31750CAA-AAC1-4858-B22B-D00BF6323E91}" type="presParOf" srcId="{2EC770C0-3B07-4BDA-ADF0-937E72D9EC09}" destId="{7E566349-A3A1-4F0C-9CBD-02F93F64905D}" srcOrd="7" destOrd="0" presId="urn:microsoft.com/office/officeart/2005/8/layout/cycle8"/>
    <dgm:cxn modelId="{77E2B42B-C652-41E6-B5BB-5DAA65E28C9C}" type="presParOf" srcId="{2EC770C0-3B07-4BDA-ADF0-937E72D9EC09}" destId="{2CD5EE78-9604-4C31-87DC-9CBE765817C3}" srcOrd="8" destOrd="0" presId="urn:microsoft.com/office/officeart/2005/8/layout/cycle8"/>
    <dgm:cxn modelId="{6980FDFF-3193-4E29-AFC9-3269EB1169A3}" type="presParOf" srcId="{2EC770C0-3B07-4BDA-ADF0-937E72D9EC09}" destId="{AE3EFAF6-A2D9-4330-B19C-BF7AAF4EAA06}" srcOrd="9" destOrd="0" presId="urn:microsoft.com/office/officeart/2005/8/layout/cycle8"/>
    <dgm:cxn modelId="{F6017706-ACDF-4D89-90E7-753496FDA7B0}" type="presParOf" srcId="{2EC770C0-3B07-4BDA-ADF0-937E72D9EC09}" destId="{12083387-5228-4163-ABFB-6B405DF65F88}" srcOrd="10" destOrd="0" presId="urn:microsoft.com/office/officeart/2005/8/layout/cycle8"/>
    <dgm:cxn modelId="{B6D2C038-3607-46C5-A206-8D7FCB2312DE}" type="presParOf" srcId="{2EC770C0-3B07-4BDA-ADF0-937E72D9EC09}" destId="{C83839BE-D71B-4F3A-9F88-B88915344CF4}" srcOrd="11" destOrd="0" presId="urn:microsoft.com/office/officeart/2005/8/layout/cycle8"/>
    <dgm:cxn modelId="{C6538D15-6611-460B-8383-60F13FD72A3C}" type="presParOf" srcId="{2EC770C0-3B07-4BDA-ADF0-937E72D9EC09}" destId="{032AB0FA-3102-4691-A979-9694771292E7}" srcOrd="12" destOrd="0" presId="urn:microsoft.com/office/officeart/2005/8/layout/cycle8"/>
    <dgm:cxn modelId="{3E09AB7C-5FDE-41F4-9688-A78250507D5E}" type="presParOf" srcId="{2EC770C0-3B07-4BDA-ADF0-937E72D9EC09}" destId="{3F946D91-8E5E-4815-9B53-7496F422FC6C}" srcOrd="13" destOrd="0" presId="urn:microsoft.com/office/officeart/2005/8/layout/cycle8"/>
    <dgm:cxn modelId="{EB49491D-F123-4305-AB28-71909F22CFEC}" type="presParOf" srcId="{2EC770C0-3B07-4BDA-ADF0-937E72D9EC09}" destId="{0B348C5E-1256-432F-A41B-16B5A4B3F85F}" srcOrd="14" destOrd="0" presId="urn:microsoft.com/office/officeart/2005/8/layout/cycle8"/>
    <dgm:cxn modelId="{F0FEE324-10F8-4CEC-A97B-099467B43D67}" type="presParOf" srcId="{2EC770C0-3B07-4BDA-ADF0-937E72D9EC09}" destId="{9AE7264E-7106-4311-890A-ED92CFB947C6}" srcOrd="15" destOrd="0" presId="urn:microsoft.com/office/officeart/2005/8/layout/cycle8"/>
    <dgm:cxn modelId="{943C3BD8-5380-499A-A050-07CAEBFFB7CD}" type="presParOf" srcId="{2EC770C0-3B07-4BDA-ADF0-937E72D9EC09}" destId="{C0130DAF-9AAE-4F73-8B7B-04676F62C59A}" srcOrd="16" destOrd="0" presId="urn:microsoft.com/office/officeart/2005/8/layout/cycle8"/>
    <dgm:cxn modelId="{577A7728-F22E-4FB7-A786-5BA0477DAD69}" type="presParOf" srcId="{2EC770C0-3B07-4BDA-ADF0-937E72D9EC09}" destId="{88D5096A-0AFC-48C2-96A0-DA3B43F1BDC0}" srcOrd="17" destOrd="0" presId="urn:microsoft.com/office/officeart/2005/8/layout/cycle8"/>
    <dgm:cxn modelId="{BEB0A069-8AD7-4615-A9F0-E547FE7AB926}" type="presParOf" srcId="{2EC770C0-3B07-4BDA-ADF0-937E72D9EC09}" destId="{345DF1C5-39DF-461C-88AE-61ED7800E89D}" srcOrd="18" destOrd="0" presId="urn:microsoft.com/office/officeart/2005/8/layout/cycle8"/>
    <dgm:cxn modelId="{9EC70913-247C-4D87-BD19-1776F273C091}" type="presParOf" srcId="{2EC770C0-3B07-4BDA-ADF0-937E72D9EC09}" destId="{C740E98D-4EFA-483C-9C83-3693E818DADD}" srcOrd="19" destOrd="0" presId="urn:microsoft.com/office/officeart/2005/8/layout/cycle8"/>
    <dgm:cxn modelId="{FFFDAD05-9074-4494-A808-41C14C13644F}" type="presParOf" srcId="{2EC770C0-3B07-4BDA-ADF0-937E72D9EC09}" destId="{790D94F1-26FA-4AA8-9041-2D677D1BFABD}" srcOrd="20" destOrd="0" presId="urn:microsoft.com/office/officeart/2005/8/layout/cycle8"/>
    <dgm:cxn modelId="{FBF25EC3-9545-4870-AB04-34DC05386659}" type="presParOf" srcId="{2EC770C0-3B07-4BDA-ADF0-937E72D9EC09}" destId="{5760DE21-8A70-4A79-B516-4F05ABA6A972}" srcOrd="21" destOrd="0" presId="urn:microsoft.com/office/officeart/2005/8/layout/cycle8"/>
    <dgm:cxn modelId="{A7EFDB7F-D566-4CCF-B14F-18850516FC5C}" type="presParOf" srcId="{2EC770C0-3B07-4BDA-ADF0-937E72D9EC09}" destId="{14497508-EFDB-4D7A-9A2D-CA51AE503FF0}" srcOrd="22" destOrd="0" presId="urn:microsoft.com/office/officeart/2005/8/layout/cycle8"/>
    <dgm:cxn modelId="{DAB4A71F-2D1B-483F-A58A-406235FB8015}" type="presParOf" srcId="{2EC770C0-3B07-4BDA-ADF0-937E72D9EC09}" destId="{32285600-D4B5-493F-81A4-687C88216BDA}" srcOrd="23" destOrd="0" presId="urn:microsoft.com/office/officeart/2005/8/layout/cycle8"/>
    <dgm:cxn modelId="{4D6B99E2-3BF9-4159-BB1F-B6136D3740B0}" type="presParOf" srcId="{2EC770C0-3B07-4BDA-ADF0-937E72D9EC09}" destId="{8DEECCE9-74CB-4E75-8A28-679EADF547AD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D909C-9A70-449A-B366-ECD7D4A88582}">
      <dsp:nvSpPr>
        <dsp:cNvPr id="0" name=""/>
        <dsp:cNvSpPr/>
      </dsp:nvSpPr>
      <dsp:spPr>
        <a:xfrm>
          <a:off x="3481583" y="269347"/>
          <a:ext cx="3655123" cy="365512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Awareness gap</a:t>
          </a:r>
        </a:p>
      </dsp:txBody>
      <dsp:txXfrm>
        <a:off x="5388340" y="883756"/>
        <a:ext cx="1174861" cy="783240"/>
      </dsp:txXfrm>
    </dsp:sp>
    <dsp:sp modelId="{D6BF2CDA-A972-49B6-8C14-F1FCD2751892}">
      <dsp:nvSpPr>
        <dsp:cNvPr id="0" name=""/>
        <dsp:cNvSpPr/>
      </dsp:nvSpPr>
      <dsp:spPr>
        <a:xfrm>
          <a:off x="3512913" y="366817"/>
          <a:ext cx="3655123" cy="365512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Process gap</a:t>
          </a:r>
        </a:p>
      </dsp:txBody>
      <dsp:txXfrm>
        <a:off x="5866987" y="2036861"/>
        <a:ext cx="1087834" cy="870267"/>
      </dsp:txXfrm>
    </dsp:sp>
    <dsp:sp modelId="{2CD5EE78-9604-4C31-87DC-9CBE765817C3}">
      <dsp:nvSpPr>
        <dsp:cNvPr id="0" name=""/>
        <dsp:cNvSpPr/>
      </dsp:nvSpPr>
      <dsp:spPr>
        <a:xfrm>
          <a:off x="3430238" y="426866"/>
          <a:ext cx="3655123" cy="365512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Knowledge gap</a:t>
          </a:r>
        </a:p>
      </dsp:txBody>
      <dsp:txXfrm>
        <a:off x="4735639" y="2994155"/>
        <a:ext cx="1044321" cy="957294"/>
      </dsp:txXfrm>
    </dsp:sp>
    <dsp:sp modelId="{032AB0FA-3102-4691-A979-9694771292E7}">
      <dsp:nvSpPr>
        <dsp:cNvPr id="0" name=""/>
        <dsp:cNvSpPr/>
      </dsp:nvSpPr>
      <dsp:spPr>
        <a:xfrm>
          <a:off x="3347562" y="366817"/>
          <a:ext cx="3655123" cy="365512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Verification gap</a:t>
          </a:r>
        </a:p>
      </dsp:txBody>
      <dsp:txXfrm>
        <a:off x="3560778" y="2036861"/>
        <a:ext cx="1087834" cy="870267"/>
      </dsp:txXfrm>
    </dsp:sp>
    <dsp:sp modelId="{C0130DAF-9AAE-4F73-8B7B-04676F62C59A}">
      <dsp:nvSpPr>
        <dsp:cNvPr id="0" name=""/>
        <dsp:cNvSpPr/>
      </dsp:nvSpPr>
      <dsp:spPr>
        <a:xfrm>
          <a:off x="3378892" y="269347"/>
          <a:ext cx="3655123" cy="365512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Accountability gap</a:t>
          </a:r>
        </a:p>
      </dsp:txBody>
      <dsp:txXfrm>
        <a:off x="3952398" y="883756"/>
        <a:ext cx="1174861" cy="783240"/>
      </dsp:txXfrm>
    </dsp:sp>
    <dsp:sp modelId="{790D94F1-26FA-4AA8-9041-2D677D1BFABD}">
      <dsp:nvSpPr>
        <dsp:cNvPr id="0" name=""/>
        <dsp:cNvSpPr/>
      </dsp:nvSpPr>
      <dsp:spPr>
        <a:xfrm>
          <a:off x="3255142" y="43078"/>
          <a:ext cx="4107663" cy="410766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0DE21-8A70-4A79-B516-4F05ABA6A972}">
      <dsp:nvSpPr>
        <dsp:cNvPr id="0" name=""/>
        <dsp:cNvSpPr/>
      </dsp:nvSpPr>
      <dsp:spPr>
        <a:xfrm>
          <a:off x="3286896" y="140516"/>
          <a:ext cx="4107663" cy="4107663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shade val="90000"/>
            <a:hueOff val="86049"/>
            <a:satOff val="-14407"/>
            <a:lumOff val="128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97508-EFDB-4D7A-9A2D-CA51AE503FF0}">
      <dsp:nvSpPr>
        <dsp:cNvPr id="0" name=""/>
        <dsp:cNvSpPr/>
      </dsp:nvSpPr>
      <dsp:spPr>
        <a:xfrm>
          <a:off x="3203968" y="200748"/>
          <a:ext cx="4107663" cy="4107663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shade val="90000"/>
            <a:hueOff val="172098"/>
            <a:satOff val="-28815"/>
            <a:lumOff val="256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85600-D4B5-493F-81A4-687C88216BDA}">
      <dsp:nvSpPr>
        <dsp:cNvPr id="0" name=""/>
        <dsp:cNvSpPr/>
      </dsp:nvSpPr>
      <dsp:spPr>
        <a:xfrm>
          <a:off x="3121040" y="140516"/>
          <a:ext cx="4107663" cy="4107663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shade val="90000"/>
            <a:hueOff val="258147"/>
            <a:satOff val="-43222"/>
            <a:lumOff val="384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ECCE9-74CB-4E75-8A28-679EADF547AD}">
      <dsp:nvSpPr>
        <dsp:cNvPr id="0" name=""/>
        <dsp:cNvSpPr/>
      </dsp:nvSpPr>
      <dsp:spPr>
        <a:xfrm>
          <a:off x="3152794" y="43078"/>
          <a:ext cx="4107663" cy="4107663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shade val="90000"/>
            <a:hueOff val="344196"/>
            <a:satOff val="-57629"/>
            <a:lumOff val="513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A0930-4790-403D-9EE2-F649DDB27666}">
      <dsp:nvSpPr>
        <dsp:cNvPr id="0" name=""/>
        <dsp:cNvSpPr/>
      </dsp:nvSpPr>
      <dsp:spPr>
        <a:xfrm>
          <a:off x="814583" y="269347"/>
          <a:ext cx="3655123" cy="365512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Awareness gap</a:t>
          </a:r>
        </a:p>
      </dsp:txBody>
      <dsp:txXfrm>
        <a:off x="2721340" y="883756"/>
        <a:ext cx="1174861" cy="783240"/>
      </dsp:txXfrm>
    </dsp:sp>
    <dsp:sp modelId="{1E20D33A-1822-408C-AB73-532A21D0BCFF}">
      <dsp:nvSpPr>
        <dsp:cNvPr id="0" name=""/>
        <dsp:cNvSpPr/>
      </dsp:nvSpPr>
      <dsp:spPr>
        <a:xfrm>
          <a:off x="845913" y="366817"/>
          <a:ext cx="3655123" cy="365512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Process gap</a:t>
          </a:r>
        </a:p>
      </dsp:txBody>
      <dsp:txXfrm>
        <a:off x="3199987" y="2036861"/>
        <a:ext cx="1087834" cy="870267"/>
      </dsp:txXfrm>
    </dsp:sp>
    <dsp:sp modelId="{7EAB7456-C547-4FAD-B5EF-BDE7EFA92901}">
      <dsp:nvSpPr>
        <dsp:cNvPr id="0" name=""/>
        <dsp:cNvSpPr/>
      </dsp:nvSpPr>
      <dsp:spPr>
        <a:xfrm>
          <a:off x="763238" y="426866"/>
          <a:ext cx="3655123" cy="365512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Knowledge gap</a:t>
          </a:r>
        </a:p>
      </dsp:txBody>
      <dsp:txXfrm>
        <a:off x="2068639" y="2994155"/>
        <a:ext cx="1044321" cy="957294"/>
      </dsp:txXfrm>
    </dsp:sp>
    <dsp:sp modelId="{E185F2D3-B0F9-4E44-811A-F7BBF1D6185F}">
      <dsp:nvSpPr>
        <dsp:cNvPr id="0" name=""/>
        <dsp:cNvSpPr/>
      </dsp:nvSpPr>
      <dsp:spPr>
        <a:xfrm>
          <a:off x="680562" y="366817"/>
          <a:ext cx="3655123" cy="365512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Verification gap</a:t>
          </a:r>
        </a:p>
      </dsp:txBody>
      <dsp:txXfrm>
        <a:off x="893778" y="2036861"/>
        <a:ext cx="1087834" cy="870267"/>
      </dsp:txXfrm>
    </dsp:sp>
    <dsp:sp modelId="{955C2FBD-ED6C-455B-99CC-BE7BB9937FB5}">
      <dsp:nvSpPr>
        <dsp:cNvPr id="0" name=""/>
        <dsp:cNvSpPr/>
      </dsp:nvSpPr>
      <dsp:spPr>
        <a:xfrm>
          <a:off x="711892" y="269347"/>
          <a:ext cx="3655123" cy="365512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Accountability gap</a:t>
          </a:r>
        </a:p>
      </dsp:txBody>
      <dsp:txXfrm>
        <a:off x="1285398" y="883756"/>
        <a:ext cx="1174861" cy="783240"/>
      </dsp:txXfrm>
    </dsp:sp>
    <dsp:sp modelId="{41FDEB1C-6707-40C2-BF27-78C7206D0932}">
      <dsp:nvSpPr>
        <dsp:cNvPr id="0" name=""/>
        <dsp:cNvSpPr/>
      </dsp:nvSpPr>
      <dsp:spPr>
        <a:xfrm>
          <a:off x="588142" y="43078"/>
          <a:ext cx="4107663" cy="410766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B4A86-D0F7-4F13-9258-2DB36B8A0B1A}">
      <dsp:nvSpPr>
        <dsp:cNvPr id="0" name=""/>
        <dsp:cNvSpPr/>
      </dsp:nvSpPr>
      <dsp:spPr>
        <a:xfrm>
          <a:off x="619896" y="140516"/>
          <a:ext cx="4107663" cy="4107663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shade val="90000"/>
            <a:hueOff val="86049"/>
            <a:satOff val="-14407"/>
            <a:lumOff val="128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931DC-6647-4E9E-82F1-FC060E45EBD9}">
      <dsp:nvSpPr>
        <dsp:cNvPr id="0" name=""/>
        <dsp:cNvSpPr/>
      </dsp:nvSpPr>
      <dsp:spPr>
        <a:xfrm>
          <a:off x="536968" y="200748"/>
          <a:ext cx="4107663" cy="4107663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shade val="90000"/>
            <a:hueOff val="172098"/>
            <a:satOff val="-28815"/>
            <a:lumOff val="256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9B5D8-8F80-4C6B-ADA9-EBCD4A2AE7BB}">
      <dsp:nvSpPr>
        <dsp:cNvPr id="0" name=""/>
        <dsp:cNvSpPr/>
      </dsp:nvSpPr>
      <dsp:spPr>
        <a:xfrm>
          <a:off x="454040" y="140516"/>
          <a:ext cx="4107663" cy="4107663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shade val="90000"/>
            <a:hueOff val="258147"/>
            <a:satOff val="-43222"/>
            <a:lumOff val="384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AABCA-A165-499F-9851-0CB6C5614A9C}">
      <dsp:nvSpPr>
        <dsp:cNvPr id="0" name=""/>
        <dsp:cNvSpPr/>
      </dsp:nvSpPr>
      <dsp:spPr>
        <a:xfrm>
          <a:off x="485794" y="43078"/>
          <a:ext cx="4107663" cy="4107663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shade val="90000"/>
            <a:hueOff val="344196"/>
            <a:satOff val="-57629"/>
            <a:lumOff val="513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D909C-9A70-449A-B366-ECD7D4A88582}">
      <dsp:nvSpPr>
        <dsp:cNvPr id="0" name=""/>
        <dsp:cNvSpPr/>
      </dsp:nvSpPr>
      <dsp:spPr>
        <a:xfrm>
          <a:off x="814583" y="269347"/>
          <a:ext cx="3655123" cy="365512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Awareness gap</a:t>
          </a:r>
        </a:p>
      </dsp:txBody>
      <dsp:txXfrm>
        <a:off x="2721340" y="883756"/>
        <a:ext cx="1174861" cy="783240"/>
      </dsp:txXfrm>
    </dsp:sp>
    <dsp:sp modelId="{D6BF2CDA-A972-49B6-8C14-F1FCD2751892}">
      <dsp:nvSpPr>
        <dsp:cNvPr id="0" name=""/>
        <dsp:cNvSpPr/>
      </dsp:nvSpPr>
      <dsp:spPr>
        <a:xfrm>
          <a:off x="845913" y="366817"/>
          <a:ext cx="3655123" cy="365512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Process gap</a:t>
          </a:r>
        </a:p>
      </dsp:txBody>
      <dsp:txXfrm>
        <a:off x="3199987" y="2036861"/>
        <a:ext cx="1087834" cy="870267"/>
      </dsp:txXfrm>
    </dsp:sp>
    <dsp:sp modelId="{2CD5EE78-9604-4C31-87DC-9CBE765817C3}">
      <dsp:nvSpPr>
        <dsp:cNvPr id="0" name=""/>
        <dsp:cNvSpPr/>
      </dsp:nvSpPr>
      <dsp:spPr>
        <a:xfrm>
          <a:off x="763238" y="426866"/>
          <a:ext cx="3655123" cy="365512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Knowledge gap</a:t>
          </a:r>
        </a:p>
      </dsp:txBody>
      <dsp:txXfrm>
        <a:off x="2068639" y="2994155"/>
        <a:ext cx="1044321" cy="957294"/>
      </dsp:txXfrm>
    </dsp:sp>
    <dsp:sp modelId="{032AB0FA-3102-4691-A979-9694771292E7}">
      <dsp:nvSpPr>
        <dsp:cNvPr id="0" name=""/>
        <dsp:cNvSpPr/>
      </dsp:nvSpPr>
      <dsp:spPr>
        <a:xfrm>
          <a:off x="680562" y="366817"/>
          <a:ext cx="3655123" cy="365512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Verification gap</a:t>
          </a:r>
        </a:p>
      </dsp:txBody>
      <dsp:txXfrm>
        <a:off x="893778" y="2036861"/>
        <a:ext cx="1087834" cy="870267"/>
      </dsp:txXfrm>
    </dsp:sp>
    <dsp:sp modelId="{C0130DAF-9AAE-4F73-8B7B-04676F62C59A}">
      <dsp:nvSpPr>
        <dsp:cNvPr id="0" name=""/>
        <dsp:cNvSpPr/>
      </dsp:nvSpPr>
      <dsp:spPr>
        <a:xfrm>
          <a:off x="711892" y="269347"/>
          <a:ext cx="3655123" cy="365512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Accountability gap</a:t>
          </a:r>
        </a:p>
      </dsp:txBody>
      <dsp:txXfrm>
        <a:off x="1285398" y="883756"/>
        <a:ext cx="1174861" cy="783240"/>
      </dsp:txXfrm>
    </dsp:sp>
    <dsp:sp modelId="{790D94F1-26FA-4AA8-9041-2D677D1BFABD}">
      <dsp:nvSpPr>
        <dsp:cNvPr id="0" name=""/>
        <dsp:cNvSpPr/>
      </dsp:nvSpPr>
      <dsp:spPr>
        <a:xfrm>
          <a:off x="588142" y="43078"/>
          <a:ext cx="4107663" cy="410766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0DE21-8A70-4A79-B516-4F05ABA6A972}">
      <dsp:nvSpPr>
        <dsp:cNvPr id="0" name=""/>
        <dsp:cNvSpPr/>
      </dsp:nvSpPr>
      <dsp:spPr>
        <a:xfrm>
          <a:off x="619896" y="140516"/>
          <a:ext cx="4107663" cy="4107663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shade val="90000"/>
            <a:hueOff val="86049"/>
            <a:satOff val="-14407"/>
            <a:lumOff val="128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97508-EFDB-4D7A-9A2D-CA51AE503FF0}">
      <dsp:nvSpPr>
        <dsp:cNvPr id="0" name=""/>
        <dsp:cNvSpPr/>
      </dsp:nvSpPr>
      <dsp:spPr>
        <a:xfrm>
          <a:off x="536968" y="200748"/>
          <a:ext cx="4107663" cy="4107663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shade val="90000"/>
            <a:hueOff val="172098"/>
            <a:satOff val="-28815"/>
            <a:lumOff val="256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85600-D4B5-493F-81A4-687C88216BDA}">
      <dsp:nvSpPr>
        <dsp:cNvPr id="0" name=""/>
        <dsp:cNvSpPr/>
      </dsp:nvSpPr>
      <dsp:spPr>
        <a:xfrm>
          <a:off x="454040" y="140516"/>
          <a:ext cx="4107663" cy="4107663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shade val="90000"/>
            <a:hueOff val="258147"/>
            <a:satOff val="-43222"/>
            <a:lumOff val="384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ECCE9-74CB-4E75-8A28-679EADF547AD}">
      <dsp:nvSpPr>
        <dsp:cNvPr id="0" name=""/>
        <dsp:cNvSpPr/>
      </dsp:nvSpPr>
      <dsp:spPr>
        <a:xfrm>
          <a:off x="485794" y="43078"/>
          <a:ext cx="4107663" cy="4107663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shade val="90000"/>
            <a:hueOff val="344196"/>
            <a:satOff val="-57629"/>
            <a:lumOff val="513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D909C-9A70-449A-B366-ECD7D4A88582}">
      <dsp:nvSpPr>
        <dsp:cNvPr id="0" name=""/>
        <dsp:cNvSpPr/>
      </dsp:nvSpPr>
      <dsp:spPr>
        <a:xfrm>
          <a:off x="814583" y="269347"/>
          <a:ext cx="3655123" cy="365512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Awareness gap</a:t>
          </a:r>
        </a:p>
      </dsp:txBody>
      <dsp:txXfrm>
        <a:off x="2721340" y="883756"/>
        <a:ext cx="1174861" cy="783240"/>
      </dsp:txXfrm>
    </dsp:sp>
    <dsp:sp modelId="{D6BF2CDA-A972-49B6-8C14-F1FCD2751892}">
      <dsp:nvSpPr>
        <dsp:cNvPr id="0" name=""/>
        <dsp:cNvSpPr/>
      </dsp:nvSpPr>
      <dsp:spPr>
        <a:xfrm>
          <a:off x="845913" y="366817"/>
          <a:ext cx="3655123" cy="365512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Process gap</a:t>
          </a:r>
        </a:p>
      </dsp:txBody>
      <dsp:txXfrm>
        <a:off x="3199987" y="2036861"/>
        <a:ext cx="1087834" cy="870267"/>
      </dsp:txXfrm>
    </dsp:sp>
    <dsp:sp modelId="{2CD5EE78-9604-4C31-87DC-9CBE765817C3}">
      <dsp:nvSpPr>
        <dsp:cNvPr id="0" name=""/>
        <dsp:cNvSpPr/>
      </dsp:nvSpPr>
      <dsp:spPr>
        <a:xfrm>
          <a:off x="763238" y="426866"/>
          <a:ext cx="3655123" cy="365512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Knowledge gap</a:t>
          </a:r>
        </a:p>
      </dsp:txBody>
      <dsp:txXfrm>
        <a:off x="2068639" y="2994155"/>
        <a:ext cx="1044321" cy="957294"/>
      </dsp:txXfrm>
    </dsp:sp>
    <dsp:sp modelId="{032AB0FA-3102-4691-A979-9694771292E7}">
      <dsp:nvSpPr>
        <dsp:cNvPr id="0" name=""/>
        <dsp:cNvSpPr/>
      </dsp:nvSpPr>
      <dsp:spPr>
        <a:xfrm>
          <a:off x="680562" y="366817"/>
          <a:ext cx="3655123" cy="365512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Verification gap</a:t>
          </a:r>
        </a:p>
      </dsp:txBody>
      <dsp:txXfrm>
        <a:off x="893778" y="2036861"/>
        <a:ext cx="1087834" cy="870267"/>
      </dsp:txXfrm>
    </dsp:sp>
    <dsp:sp modelId="{C0130DAF-9AAE-4F73-8B7B-04676F62C59A}">
      <dsp:nvSpPr>
        <dsp:cNvPr id="0" name=""/>
        <dsp:cNvSpPr/>
      </dsp:nvSpPr>
      <dsp:spPr>
        <a:xfrm>
          <a:off x="711892" y="269347"/>
          <a:ext cx="3655123" cy="365512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Accountability gap</a:t>
          </a:r>
        </a:p>
      </dsp:txBody>
      <dsp:txXfrm>
        <a:off x="1285398" y="883756"/>
        <a:ext cx="1174861" cy="783240"/>
      </dsp:txXfrm>
    </dsp:sp>
    <dsp:sp modelId="{790D94F1-26FA-4AA8-9041-2D677D1BFABD}">
      <dsp:nvSpPr>
        <dsp:cNvPr id="0" name=""/>
        <dsp:cNvSpPr/>
      </dsp:nvSpPr>
      <dsp:spPr>
        <a:xfrm>
          <a:off x="588142" y="43078"/>
          <a:ext cx="4107663" cy="410766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0DE21-8A70-4A79-B516-4F05ABA6A972}">
      <dsp:nvSpPr>
        <dsp:cNvPr id="0" name=""/>
        <dsp:cNvSpPr/>
      </dsp:nvSpPr>
      <dsp:spPr>
        <a:xfrm>
          <a:off x="619896" y="140516"/>
          <a:ext cx="4107663" cy="4107663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shade val="90000"/>
            <a:hueOff val="86049"/>
            <a:satOff val="-14407"/>
            <a:lumOff val="128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97508-EFDB-4D7A-9A2D-CA51AE503FF0}">
      <dsp:nvSpPr>
        <dsp:cNvPr id="0" name=""/>
        <dsp:cNvSpPr/>
      </dsp:nvSpPr>
      <dsp:spPr>
        <a:xfrm>
          <a:off x="536968" y="200748"/>
          <a:ext cx="4107663" cy="4107663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shade val="90000"/>
            <a:hueOff val="172098"/>
            <a:satOff val="-28815"/>
            <a:lumOff val="256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85600-D4B5-493F-81A4-687C88216BDA}">
      <dsp:nvSpPr>
        <dsp:cNvPr id="0" name=""/>
        <dsp:cNvSpPr/>
      </dsp:nvSpPr>
      <dsp:spPr>
        <a:xfrm>
          <a:off x="454040" y="140516"/>
          <a:ext cx="4107663" cy="4107663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shade val="90000"/>
            <a:hueOff val="258147"/>
            <a:satOff val="-43222"/>
            <a:lumOff val="384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ECCE9-74CB-4E75-8A28-679EADF547AD}">
      <dsp:nvSpPr>
        <dsp:cNvPr id="0" name=""/>
        <dsp:cNvSpPr/>
      </dsp:nvSpPr>
      <dsp:spPr>
        <a:xfrm>
          <a:off x="485794" y="43078"/>
          <a:ext cx="4107663" cy="4107663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shade val="90000"/>
            <a:hueOff val="344196"/>
            <a:satOff val="-57629"/>
            <a:lumOff val="513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D909C-9A70-449A-B366-ECD7D4A88582}">
      <dsp:nvSpPr>
        <dsp:cNvPr id="0" name=""/>
        <dsp:cNvSpPr/>
      </dsp:nvSpPr>
      <dsp:spPr>
        <a:xfrm>
          <a:off x="814583" y="269347"/>
          <a:ext cx="3655123" cy="365512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Awareness gap</a:t>
          </a:r>
        </a:p>
      </dsp:txBody>
      <dsp:txXfrm>
        <a:off x="2721340" y="883756"/>
        <a:ext cx="1174861" cy="783240"/>
      </dsp:txXfrm>
    </dsp:sp>
    <dsp:sp modelId="{D6BF2CDA-A972-49B6-8C14-F1FCD2751892}">
      <dsp:nvSpPr>
        <dsp:cNvPr id="0" name=""/>
        <dsp:cNvSpPr/>
      </dsp:nvSpPr>
      <dsp:spPr>
        <a:xfrm>
          <a:off x="845913" y="366817"/>
          <a:ext cx="3655123" cy="365512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Process gap</a:t>
          </a:r>
        </a:p>
      </dsp:txBody>
      <dsp:txXfrm>
        <a:off x="3199987" y="2036861"/>
        <a:ext cx="1087834" cy="870267"/>
      </dsp:txXfrm>
    </dsp:sp>
    <dsp:sp modelId="{2CD5EE78-9604-4C31-87DC-9CBE765817C3}">
      <dsp:nvSpPr>
        <dsp:cNvPr id="0" name=""/>
        <dsp:cNvSpPr/>
      </dsp:nvSpPr>
      <dsp:spPr>
        <a:xfrm>
          <a:off x="763238" y="426866"/>
          <a:ext cx="3655123" cy="365512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Knowledge gap</a:t>
          </a:r>
        </a:p>
      </dsp:txBody>
      <dsp:txXfrm>
        <a:off x="2068639" y="2994155"/>
        <a:ext cx="1044321" cy="957294"/>
      </dsp:txXfrm>
    </dsp:sp>
    <dsp:sp modelId="{032AB0FA-3102-4691-A979-9694771292E7}">
      <dsp:nvSpPr>
        <dsp:cNvPr id="0" name=""/>
        <dsp:cNvSpPr/>
      </dsp:nvSpPr>
      <dsp:spPr>
        <a:xfrm>
          <a:off x="680562" y="366817"/>
          <a:ext cx="3655123" cy="365512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Verification gap</a:t>
          </a:r>
        </a:p>
      </dsp:txBody>
      <dsp:txXfrm>
        <a:off x="893778" y="2036861"/>
        <a:ext cx="1087834" cy="870267"/>
      </dsp:txXfrm>
    </dsp:sp>
    <dsp:sp modelId="{C0130DAF-9AAE-4F73-8B7B-04676F62C59A}">
      <dsp:nvSpPr>
        <dsp:cNvPr id="0" name=""/>
        <dsp:cNvSpPr/>
      </dsp:nvSpPr>
      <dsp:spPr>
        <a:xfrm>
          <a:off x="711892" y="269347"/>
          <a:ext cx="3655123" cy="365512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Accountability gap</a:t>
          </a:r>
        </a:p>
      </dsp:txBody>
      <dsp:txXfrm>
        <a:off x="1285398" y="883756"/>
        <a:ext cx="1174861" cy="783240"/>
      </dsp:txXfrm>
    </dsp:sp>
    <dsp:sp modelId="{790D94F1-26FA-4AA8-9041-2D677D1BFABD}">
      <dsp:nvSpPr>
        <dsp:cNvPr id="0" name=""/>
        <dsp:cNvSpPr/>
      </dsp:nvSpPr>
      <dsp:spPr>
        <a:xfrm>
          <a:off x="588142" y="43078"/>
          <a:ext cx="4107663" cy="410766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0DE21-8A70-4A79-B516-4F05ABA6A972}">
      <dsp:nvSpPr>
        <dsp:cNvPr id="0" name=""/>
        <dsp:cNvSpPr/>
      </dsp:nvSpPr>
      <dsp:spPr>
        <a:xfrm>
          <a:off x="619896" y="140516"/>
          <a:ext cx="4107663" cy="4107663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shade val="90000"/>
            <a:hueOff val="86049"/>
            <a:satOff val="-14407"/>
            <a:lumOff val="128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97508-EFDB-4D7A-9A2D-CA51AE503FF0}">
      <dsp:nvSpPr>
        <dsp:cNvPr id="0" name=""/>
        <dsp:cNvSpPr/>
      </dsp:nvSpPr>
      <dsp:spPr>
        <a:xfrm>
          <a:off x="536968" y="200748"/>
          <a:ext cx="4107663" cy="4107663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shade val="90000"/>
            <a:hueOff val="172098"/>
            <a:satOff val="-28815"/>
            <a:lumOff val="256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85600-D4B5-493F-81A4-687C88216BDA}">
      <dsp:nvSpPr>
        <dsp:cNvPr id="0" name=""/>
        <dsp:cNvSpPr/>
      </dsp:nvSpPr>
      <dsp:spPr>
        <a:xfrm>
          <a:off x="454040" y="140516"/>
          <a:ext cx="4107663" cy="4107663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shade val="90000"/>
            <a:hueOff val="258147"/>
            <a:satOff val="-43222"/>
            <a:lumOff val="384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ECCE9-74CB-4E75-8A28-679EADF547AD}">
      <dsp:nvSpPr>
        <dsp:cNvPr id="0" name=""/>
        <dsp:cNvSpPr/>
      </dsp:nvSpPr>
      <dsp:spPr>
        <a:xfrm>
          <a:off x="485794" y="43078"/>
          <a:ext cx="4107663" cy="4107663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shade val="90000"/>
            <a:hueOff val="344196"/>
            <a:satOff val="-57629"/>
            <a:lumOff val="513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D909C-9A70-449A-B366-ECD7D4A88582}">
      <dsp:nvSpPr>
        <dsp:cNvPr id="0" name=""/>
        <dsp:cNvSpPr/>
      </dsp:nvSpPr>
      <dsp:spPr>
        <a:xfrm>
          <a:off x="814583" y="269347"/>
          <a:ext cx="3655123" cy="365512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Awareness Gap</a:t>
          </a:r>
        </a:p>
      </dsp:txBody>
      <dsp:txXfrm>
        <a:off x="2721340" y="883756"/>
        <a:ext cx="1174861" cy="783240"/>
      </dsp:txXfrm>
    </dsp:sp>
    <dsp:sp modelId="{D6BF2CDA-A972-49B6-8C14-F1FCD2751892}">
      <dsp:nvSpPr>
        <dsp:cNvPr id="0" name=""/>
        <dsp:cNvSpPr/>
      </dsp:nvSpPr>
      <dsp:spPr>
        <a:xfrm>
          <a:off x="845913" y="366817"/>
          <a:ext cx="3655123" cy="365512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Process Gap</a:t>
          </a:r>
        </a:p>
      </dsp:txBody>
      <dsp:txXfrm>
        <a:off x="3199987" y="2036861"/>
        <a:ext cx="1087834" cy="870267"/>
      </dsp:txXfrm>
    </dsp:sp>
    <dsp:sp modelId="{2CD5EE78-9604-4C31-87DC-9CBE765817C3}">
      <dsp:nvSpPr>
        <dsp:cNvPr id="0" name=""/>
        <dsp:cNvSpPr/>
      </dsp:nvSpPr>
      <dsp:spPr>
        <a:xfrm>
          <a:off x="763238" y="426866"/>
          <a:ext cx="3655123" cy="365512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Knowledge Gap</a:t>
          </a:r>
        </a:p>
      </dsp:txBody>
      <dsp:txXfrm>
        <a:off x="2068639" y="2994155"/>
        <a:ext cx="1044321" cy="957294"/>
      </dsp:txXfrm>
    </dsp:sp>
    <dsp:sp modelId="{032AB0FA-3102-4691-A979-9694771292E7}">
      <dsp:nvSpPr>
        <dsp:cNvPr id="0" name=""/>
        <dsp:cNvSpPr/>
      </dsp:nvSpPr>
      <dsp:spPr>
        <a:xfrm>
          <a:off x="680562" y="366817"/>
          <a:ext cx="3655123" cy="365512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Verification Gap</a:t>
          </a:r>
        </a:p>
      </dsp:txBody>
      <dsp:txXfrm>
        <a:off x="893778" y="2036861"/>
        <a:ext cx="1087834" cy="870267"/>
      </dsp:txXfrm>
    </dsp:sp>
    <dsp:sp modelId="{C0130DAF-9AAE-4F73-8B7B-04676F62C59A}">
      <dsp:nvSpPr>
        <dsp:cNvPr id="0" name=""/>
        <dsp:cNvSpPr/>
      </dsp:nvSpPr>
      <dsp:spPr>
        <a:xfrm>
          <a:off x="711892" y="269347"/>
          <a:ext cx="3655123" cy="365512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Accountability Gap</a:t>
          </a:r>
        </a:p>
      </dsp:txBody>
      <dsp:txXfrm>
        <a:off x="1285398" y="883756"/>
        <a:ext cx="1174861" cy="783240"/>
      </dsp:txXfrm>
    </dsp:sp>
    <dsp:sp modelId="{790D94F1-26FA-4AA8-9041-2D677D1BFABD}">
      <dsp:nvSpPr>
        <dsp:cNvPr id="0" name=""/>
        <dsp:cNvSpPr/>
      </dsp:nvSpPr>
      <dsp:spPr>
        <a:xfrm>
          <a:off x="588142" y="43078"/>
          <a:ext cx="4107663" cy="410766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0DE21-8A70-4A79-B516-4F05ABA6A972}">
      <dsp:nvSpPr>
        <dsp:cNvPr id="0" name=""/>
        <dsp:cNvSpPr/>
      </dsp:nvSpPr>
      <dsp:spPr>
        <a:xfrm>
          <a:off x="619896" y="140516"/>
          <a:ext cx="4107663" cy="4107663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shade val="90000"/>
            <a:hueOff val="86049"/>
            <a:satOff val="-14407"/>
            <a:lumOff val="128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97508-EFDB-4D7A-9A2D-CA51AE503FF0}">
      <dsp:nvSpPr>
        <dsp:cNvPr id="0" name=""/>
        <dsp:cNvSpPr/>
      </dsp:nvSpPr>
      <dsp:spPr>
        <a:xfrm>
          <a:off x="536968" y="200748"/>
          <a:ext cx="4107663" cy="4107663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shade val="90000"/>
            <a:hueOff val="172098"/>
            <a:satOff val="-28815"/>
            <a:lumOff val="256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85600-D4B5-493F-81A4-687C88216BDA}">
      <dsp:nvSpPr>
        <dsp:cNvPr id="0" name=""/>
        <dsp:cNvSpPr/>
      </dsp:nvSpPr>
      <dsp:spPr>
        <a:xfrm>
          <a:off x="454040" y="140516"/>
          <a:ext cx="4107663" cy="4107663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shade val="90000"/>
            <a:hueOff val="258147"/>
            <a:satOff val="-43222"/>
            <a:lumOff val="384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ECCE9-74CB-4E75-8A28-679EADF547AD}">
      <dsp:nvSpPr>
        <dsp:cNvPr id="0" name=""/>
        <dsp:cNvSpPr/>
      </dsp:nvSpPr>
      <dsp:spPr>
        <a:xfrm>
          <a:off x="485794" y="43078"/>
          <a:ext cx="4107663" cy="4107663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shade val="90000"/>
            <a:hueOff val="344196"/>
            <a:satOff val="-57629"/>
            <a:lumOff val="513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65392-2074-4AFD-9EDE-F85D4F36AE5F}" type="datetimeFigureOut">
              <a:rPr lang="es-MX" smtClean="0"/>
              <a:t>24/03/26</a:t>
            </a:fld>
            <a:endParaRPr lang="es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F8683-D2C1-45CD-833E-B590E265249B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4724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each of the 5 gaps are addressed, companies will have a positive safety culture. If there is a “weak link” or gap that isn’t addressed, the company safety culture can’t be strong.  By addressing all safety gaps in the Safety Gap Model with a safety gap analysis, companies minimize their business risk as it applies to safety 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insurance.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Each slide needs to have: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Name of gap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Definition of gap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Symptoms / what do you see?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is the solution?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Case study / example / story</a:t>
            </a:r>
          </a:p>
          <a:p>
            <a:endParaRPr lang="en-US" dirty="0"/>
          </a:p>
          <a:p>
            <a:r>
              <a:rPr lang="en-US" dirty="0"/>
              <a:t>Each gap will have: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Questions that are asked (Nat)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Checklist templates (Nat)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Short guide to…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8683-D2C1-45CD-833E-B590E265249B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2388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/>
              <a:t>Symptoms</a:t>
            </a:r>
            <a:r>
              <a:rPr lang="es-MX" dirty="0"/>
              <a:t>: </a:t>
            </a:r>
          </a:p>
          <a:p>
            <a:r>
              <a:rPr lang="es-MX" dirty="0" err="1"/>
              <a:t>Lots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accidents</a:t>
            </a:r>
            <a:r>
              <a:rPr lang="es-MX" dirty="0"/>
              <a:t> (</a:t>
            </a:r>
            <a:r>
              <a:rPr lang="es-MX" dirty="0" err="1"/>
              <a:t>OSHA’s</a:t>
            </a:r>
            <a:r>
              <a:rPr lang="es-MX" dirty="0"/>
              <a:t> TRIR) </a:t>
            </a:r>
          </a:p>
          <a:p>
            <a:r>
              <a:rPr lang="es-MX" dirty="0" err="1"/>
              <a:t>Lack</a:t>
            </a:r>
            <a:r>
              <a:rPr lang="es-MX" dirty="0"/>
              <a:t> safety </a:t>
            </a:r>
            <a:r>
              <a:rPr lang="es-MX" dirty="0" err="1"/>
              <a:t>practices</a:t>
            </a:r>
            <a:r>
              <a:rPr lang="es-MX" dirty="0"/>
              <a:t> (</a:t>
            </a:r>
            <a:r>
              <a:rPr lang="es-MX" dirty="0" err="1"/>
              <a:t>not</a:t>
            </a:r>
            <a:r>
              <a:rPr lang="es-MX" dirty="0"/>
              <a:t> </a:t>
            </a:r>
            <a:r>
              <a:rPr lang="es-MX" dirty="0" err="1"/>
              <a:t>wearking</a:t>
            </a:r>
            <a:r>
              <a:rPr lang="es-MX" dirty="0"/>
              <a:t> PPE </a:t>
            </a:r>
            <a:r>
              <a:rPr lang="es-MX" dirty="0" err="1"/>
              <a:t>or</a:t>
            </a:r>
            <a:r>
              <a:rPr lang="es-MX" dirty="0"/>
              <a:t> </a:t>
            </a:r>
            <a:r>
              <a:rPr lang="es-MX" dirty="0" err="1"/>
              <a:t>following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necessary</a:t>
            </a:r>
            <a:r>
              <a:rPr lang="es-MX" dirty="0"/>
              <a:t> </a:t>
            </a:r>
            <a:r>
              <a:rPr lang="es-MX" dirty="0" err="1"/>
              <a:t>guidelines</a:t>
            </a:r>
            <a:r>
              <a:rPr lang="es-MX" dirty="0"/>
              <a:t>) </a:t>
            </a:r>
          </a:p>
          <a:p>
            <a:r>
              <a:rPr lang="es-MX" dirty="0" err="1"/>
              <a:t>Incidents</a:t>
            </a:r>
            <a:r>
              <a:rPr lang="es-MX" dirty="0"/>
              <a:t> </a:t>
            </a:r>
            <a:r>
              <a:rPr lang="es-MX" dirty="0" err="1"/>
              <a:t>that</a:t>
            </a:r>
            <a:r>
              <a:rPr lang="es-MX" dirty="0"/>
              <a:t> </a:t>
            </a:r>
            <a:r>
              <a:rPr lang="es-MX" dirty="0" err="1"/>
              <a:t>don’t</a:t>
            </a:r>
            <a:r>
              <a:rPr lang="es-MX" dirty="0"/>
              <a:t> </a:t>
            </a:r>
            <a:r>
              <a:rPr lang="es-MX" dirty="0" err="1"/>
              <a:t>have</a:t>
            </a:r>
            <a:r>
              <a:rPr lang="es-MX" dirty="0"/>
              <a:t> a </a:t>
            </a:r>
            <a:r>
              <a:rPr lang="es-MX" dirty="0" err="1"/>
              <a:t>written</a:t>
            </a:r>
            <a:r>
              <a:rPr lang="es-MX" dirty="0"/>
              <a:t> </a:t>
            </a:r>
            <a:r>
              <a:rPr lang="es-MX" dirty="0" err="1"/>
              <a:t>policy</a:t>
            </a:r>
            <a:r>
              <a:rPr lang="es-MX"/>
              <a:t> </a:t>
            </a:r>
            <a:endParaRPr lang="es-MX" dirty="0"/>
          </a:p>
          <a:p>
            <a:endParaRPr lang="es-MX" dirty="0"/>
          </a:p>
          <a:p>
            <a:r>
              <a:rPr lang="es-MX" dirty="0" err="1"/>
              <a:t>Examples</a:t>
            </a:r>
            <a:r>
              <a:rPr lang="es-MX" dirty="0"/>
              <a:t>/</a:t>
            </a:r>
            <a:r>
              <a:rPr lang="es-MX" dirty="0" err="1"/>
              <a:t>stories</a:t>
            </a:r>
            <a:r>
              <a:rPr lang="es-MX" dirty="0"/>
              <a:t>: </a:t>
            </a:r>
          </a:p>
          <a:p>
            <a:r>
              <a:rPr lang="es-MX" dirty="0" err="1"/>
              <a:t>Torch</a:t>
            </a:r>
            <a:r>
              <a:rPr lang="es-MX" dirty="0"/>
              <a:t> </a:t>
            </a:r>
            <a:r>
              <a:rPr lang="es-MX" dirty="0" err="1"/>
              <a:t>story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dirty="0" err="1"/>
              <a:t>Plumbing</a:t>
            </a:r>
            <a:endParaRPr lang="es-MX" dirty="0"/>
          </a:p>
          <a:p>
            <a:r>
              <a:rPr lang="es-MX" dirty="0" err="1"/>
              <a:t>Weather</a:t>
            </a:r>
            <a:r>
              <a:rPr lang="es-MX" dirty="0"/>
              <a:t> Master High EMOD </a:t>
            </a:r>
          </a:p>
          <a:p>
            <a:r>
              <a:rPr lang="es-MX" dirty="0" err="1"/>
              <a:t>Excavation</a:t>
            </a:r>
            <a:r>
              <a:rPr lang="es-MX" dirty="0"/>
              <a:t> </a:t>
            </a:r>
            <a:r>
              <a:rPr lang="es-MX" dirty="0" err="1"/>
              <a:t>fatality</a:t>
            </a:r>
            <a:r>
              <a:rPr lang="es-MX" dirty="0"/>
              <a:t> – </a:t>
            </a:r>
            <a:r>
              <a:rPr lang="es-MX" dirty="0" err="1"/>
              <a:t>now</a:t>
            </a:r>
            <a:r>
              <a:rPr lang="es-MX" dirty="0"/>
              <a:t> safety </a:t>
            </a:r>
            <a:r>
              <a:rPr lang="es-MX" dirty="0" err="1"/>
              <a:t>trainer</a:t>
            </a:r>
            <a:r>
              <a:rPr lang="es-MX" dirty="0"/>
              <a:t> </a:t>
            </a:r>
            <a:r>
              <a:rPr lang="es-MX" dirty="0" err="1"/>
              <a:t>did</a:t>
            </a:r>
            <a:r>
              <a:rPr lang="es-MX" dirty="0"/>
              <a:t> </a:t>
            </a:r>
            <a:r>
              <a:rPr lang="es-MX" dirty="0" err="1"/>
              <a:t>not</a:t>
            </a:r>
            <a:r>
              <a:rPr lang="es-MX" dirty="0"/>
              <a:t> </a:t>
            </a:r>
            <a:r>
              <a:rPr lang="es-MX" dirty="0" err="1"/>
              <a:t>have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right</a:t>
            </a:r>
            <a:r>
              <a:rPr lang="es-MX" dirty="0"/>
              <a:t> </a:t>
            </a:r>
            <a:r>
              <a:rPr lang="es-MX" dirty="0" err="1"/>
              <a:t>awareness</a:t>
            </a:r>
            <a:r>
              <a:rPr lang="es-MX" dirty="0"/>
              <a:t> gap and </a:t>
            </a:r>
            <a:r>
              <a:rPr lang="es-MX" dirty="0" err="1"/>
              <a:t>it</a:t>
            </a:r>
            <a:r>
              <a:rPr lang="es-MX" dirty="0"/>
              <a:t> </a:t>
            </a:r>
            <a:r>
              <a:rPr lang="es-MX" dirty="0" err="1"/>
              <a:t>caused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fatality</a:t>
            </a:r>
            <a:r>
              <a:rPr lang="es-MX" dirty="0"/>
              <a:t> </a:t>
            </a:r>
            <a:r>
              <a:rPr lang="es-MX" dirty="0" err="1"/>
              <a:t>with</a:t>
            </a:r>
            <a:r>
              <a:rPr lang="es-MX" dirty="0"/>
              <a:t> </a:t>
            </a:r>
            <a:r>
              <a:rPr lang="es-MX" dirty="0" err="1"/>
              <a:t>his</a:t>
            </a:r>
            <a:r>
              <a:rPr lang="es-MX" dirty="0"/>
              <a:t> </a:t>
            </a:r>
            <a:r>
              <a:rPr lang="es-MX" dirty="0" err="1"/>
              <a:t>employee</a:t>
            </a:r>
            <a:r>
              <a:rPr lang="es-MX" dirty="0"/>
              <a:t> </a:t>
            </a:r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Jitu </a:t>
            </a:r>
            <a:r>
              <a:rPr lang="es-MX" dirty="0" err="1"/>
              <a:t>Story</a:t>
            </a:r>
            <a:r>
              <a:rPr lang="es-MX" dirty="0"/>
              <a:t> “I do </a:t>
            </a:r>
            <a:r>
              <a:rPr lang="es-MX" dirty="0" err="1"/>
              <a:t>not</a:t>
            </a:r>
            <a:r>
              <a:rPr lang="es-MX" dirty="0"/>
              <a:t> </a:t>
            </a:r>
            <a:r>
              <a:rPr lang="es-MX" dirty="0" err="1"/>
              <a:t>care</a:t>
            </a:r>
            <a:r>
              <a:rPr lang="es-MX" dirty="0"/>
              <a:t> </a:t>
            </a:r>
            <a:r>
              <a:rPr lang="es-MX" dirty="0" err="1"/>
              <a:t>about</a:t>
            </a:r>
            <a:r>
              <a:rPr lang="es-MX" dirty="0"/>
              <a:t> OSHA, I </a:t>
            </a:r>
            <a:r>
              <a:rPr lang="es-MX" dirty="0" err="1"/>
              <a:t>care</a:t>
            </a:r>
            <a:r>
              <a:rPr lang="es-MX" dirty="0"/>
              <a:t> </a:t>
            </a:r>
            <a:r>
              <a:rPr lang="es-MX" dirty="0" err="1"/>
              <a:t>about</a:t>
            </a:r>
            <a:r>
              <a:rPr lang="es-MX" dirty="0"/>
              <a:t> safety” Jitu </a:t>
            </a:r>
            <a:r>
              <a:rPr lang="es-MX" dirty="0" err="1"/>
              <a:t>risked</a:t>
            </a:r>
            <a:r>
              <a:rPr lang="es-MX" dirty="0"/>
              <a:t> </a:t>
            </a:r>
            <a:r>
              <a:rPr lang="es-MX" dirty="0" err="1"/>
              <a:t>his</a:t>
            </a:r>
            <a:r>
              <a:rPr lang="es-MX" dirty="0"/>
              <a:t> </a:t>
            </a:r>
            <a:r>
              <a:rPr lang="es-MX" dirty="0" err="1"/>
              <a:t>life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defy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King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Saudi</a:t>
            </a:r>
            <a:r>
              <a:rPr lang="es-MX" dirty="0"/>
              <a:t> Arabia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protect</a:t>
            </a:r>
            <a:r>
              <a:rPr lang="es-MX" dirty="0"/>
              <a:t> </a:t>
            </a:r>
            <a:r>
              <a:rPr lang="es-MX" dirty="0" err="1"/>
              <a:t>his</a:t>
            </a:r>
            <a:r>
              <a:rPr lang="es-MX" dirty="0"/>
              <a:t> </a:t>
            </a:r>
            <a:r>
              <a:rPr lang="es-MX" dirty="0" err="1"/>
              <a:t>employees</a:t>
            </a:r>
            <a:r>
              <a:rPr lang="es-MX" dirty="0"/>
              <a:t>. </a:t>
            </a:r>
          </a:p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8683-D2C1-45CD-833E-B590E265249B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7117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Return to Work Program examples </a:t>
            </a:r>
          </a:p>
          <a:p>
            <a:r>
              <a:rPr lang="en-US" dirty="0"/>
              <a:t>We are aware that this is a problem, but we don’t have it in place at this time. </a:t>
            </a:r>
          </a:p>
          <a:p>
            <a:endParaRPr lang="en-US" dirty="0"/>
          </a:p>
          <a:p>
            <a:r>
              <a:rPr lang="en-US" dirty="0"/>
              <a:t>Symptoms: </a:t>
            </a:r>
          </a:p>
          <a:p>
            <a:r>
              <a:rPr lang="es-MX" dirty="0" err="1"/>
              <a:t>Irish</a:t>
            </a:r>
            <a:r>
              <a:rPr lang="es-MX" dirty="0"/>
              <a:t> </a:t>
            </a:r>
            <a:r>
              <a:rPr lang="es-MX" dirty="0" err="1"/>
              <a:t>Roofing</a:t>
            </a:r>
            <a:r>
              <a:rPr lang="es-MX" dirty="0"/>
              <a:t>/ OSHA Fine</a:t>
            </a:r>
          </a:p>
          <a:p>
            <a:r>
              <a:rPr lang="es-MX" dirty="0"/>
              <a:t>Metro </a:t>
            </a:r>
            <a:r>
              <a:rPr lang="es-MX" dirty="0" err="1"/>
              <a:t>Fire</a:t>
            </a:r>
            <a:r>
              <a:rPr lang="es-MX" dirty="0"/>
              <a:t> – ISNET </a:t>
            </a:r>
            <a:r>
              <a:rPr lang="es-MX" dirty="0" err="1"/>
              <a:t>World</a:t>
            </a:r>
            <a:r>
              <a:rPr lang="es-MX" dirty="0"/>
              <a:t> Manual </a:t>
            </a:r>
            <a:r>
              <a:rPr lang="es-MX" dirty="0" err="1"/>
              <a:t>creation</a:t>
            </a:r>
            <a:r>
              <a:rPr lang="es-MX" dirty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Fondomonte</a:t>
            </a:r>
            <a:r>
              <a:rPr lang="en-US" dirty="0"/>
              <a:t> example: There was nothing wrong with the documentation and we were able to reduce the fine for loss of leg. </a:t>
            </a:r>
          </a:p>
          <a:p>
            <a:r>
              <a:rPr lang="en-US" dirty="0"/>
              <a:t>Washington Employer sentenced to manslaughter – process gap and the failure caused this fatality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Mandated Regulations: </a:t>
            </a:r>
          </a:p>
          <a:p>
            <a:r>
              <a:rPr lang="en-US" dirty="0"/>
              <a:t>DOT</a:t>
            </a:r>
          </a:p>
          <a:p>
            <a:r>
              <a:rPr lang="en-US" dirty="0"/>
              <a:t>OSHA</a:t>
            </a:r>
          </a:p>
          <a:p>
            <a:r>
              <a:rPr lang="en-US" dirty="0"/>
              <a:t>EPA</a:t>
            </a:r>
          </a:p>
          <a:p>
            <a:r>
              <a:rPr lang="en-US" dirty="0"/>
              <a:t>Insurance Regulations</a:t>
            </a:r>
          </a:p>
          <a:p>
            <a:endParaRPr lang="en-US" dirty="0"/>
          </a:p>
          <a:p>
            <a:r>
              <a:rPr lang="en-US" dirty="0"/>
              <a:t>Policies and regulations protect the company. 75% of a policy is what Insurance, OSHA, DOT and other entities want to see. The rest is to protect the employees. </a:t>
            </a:r>
          </a:p>
          <a:p>
            <a:endParaRPr lang="en-US" dirty="0"/>
          </a:p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8683-D2C1-45CD-833E-B590E265249B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957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for Celeste: Performance is not always indicative if they do not have a safety culture. </a:t>
            </a:r>
          </a:p>
          <a:p>
            <a:pPr marL="171450" indent="-171450">
              <a:buFontTx/>
              <a:buChar char="-"/>
            </a:pPr>
            <a:r>
              <a:rPr lang="en-US" dirty="0"/>
              <a:t>Can it be reworded to cover the knowledge and understanding and performance of such practices.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Symptoms:</a:t>
            </a:r>
          </a:p>
          <a:p>
            <a:pPr marL="0" indent="0">
              <a:buFontTx/>
              <a:buNone/>
            </a:pPr>
            <a:r>
              <a:rPr lang="en-US" dirty="0"/>
              <a:t>Lack of training for foreman and supervisors </a:t>
            </a:r>
          </a:p>
          <a:p>
            <a:pPr marL="0" indent="0">
              <a:buFontTx/>
              <a:buNone/>
            </a:pPr>
            <a:r>
              <a:rPr lang="en-US" dirty="0"/>
              <a:t>Lack of training new hires</a:t>
            </a:r>
          </a:p>
          <a:p>
            <a:pPr marL="0" indent="0">
              <a:buFontTx/>
              <a:buNone/>
            </a:pPr>
            <a:r>
              <a:rPr lang="en-US" dirty="0"/>
              <a:t>Employees unsure of company policies </a:t>
            </a:r>
          </a:p>
          <a:p>
            <a:pPr marL="0" indent="0">
              <a:buFontTx/>
              <a:buNone/>
            </a:pPr>
            <a:r>
              <a:rPr lang="en-US" dirty="0"/>
              <a:t>OSHA fines 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Teaching of work is not always paired with safety (teaching them how to use the hammer and then teaching how to use it safely. Do it at the same time!)</a:t>
            </a:r>
          </a:p>
          <a:p>
            <a:pPr marL="171450" indent="-171450">
              <a:buFontTx/>
              <a:buChar char="-"/>
            </a:pPr>
            <a:r>
              <a:rPr lang="en-US" dirty="0"/>
              <a:t>Tow truck driver caused damage to his vehicle due to lack of safety training and tried to tow two vehicles</a:t>
            </a:r>
          </a:p>
          <a:p>
            <a:pPr marL="171450" indent="-171450">
              <a:buFontTx/>
              <a:buChar char="-"/>
            </a:pPr>
            <a:r>
              <a:rPr lang="en-US" dirty="0"/>
              <a:t>https://www.osha.gov/news/newsreleases/region5/02162016 – lack of training lead to fatality on the job </a:t>
            </a:r>
          </a:p>
          <a:p>
            <a:pPr marL="0" indent="0">
              <a:buFontTx/>
              <a:buNone/>
            </a:pP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8683-D2C1-45CD-833E-B590E265249B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3395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Verification</a:t>
            </a:r>
          </a:p>
          <a:p>
            <a:endParaRPr lang="en-US" dirty="0"/>
          </a:p>
          <a:p>
            <a:r>
              <a:rPr lang="en-US" dirty="0"/>
              <a:t>Productivity needs to be paired with safety </a:t>
            </a:r>
          </a:p>
          <a:p>
            <a:endParaRPr lang="es-MX" dirty="0"/>
          </a:p>
          <a:p>
            <a:r>
              <a:rPr lang="es-MX" dirty="0" err="1"/>
              <a:t>Symptoms</a:t>
            </a:r>
            <a:r>
              <a:rPr lang="es-MX" dirty="0"/>
              <a:t>: </a:t>
            </a:r>
          </a:p>
          <a:p>
            <a:pPr marL="171450" indent="-171450">
              <a:buFontTx/>
              <a:buChar char="-"/>
            </a:pPr>
            <a:r>
              <a:rPr lang="es-MX" dirty="0"/>
              <a:t>Company </a:t>
            </a:r>
            <a:r>
              <a:rPr lang="es-MX" dirty="0" err="1"/>
              <a:t>feel</a:t>
            </a:r>
            <a:r>
              <a:rPr lang="es-MX" dirty="0"/>
              <a:t> </a:t>
            </a:r>
            <a:r>
              <a:rPr lang="es-MX" dirty="0" err="1"/>
              <a:t>unable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enforce</a:t>
            </a:r>
            <a:r>
              <a:rPr lang="es-MX" dirty="0"/>
              <a:t> safety </a:t>
            </a:r>
          </a:p>
          <a:p>
            <a:pPr marL="171450" indent="-171450">
              <a:buFontTx/>
              <a:buChar char="-"/>
            </a:pPr>
            <a:r>
              <a:rPr lang="es-MX" dirty="0"/>
              <a:t>Company </a:t>
            </a:r>
            <a:r>
              <a:rPr lang="es-MX" dirty="0" err="1"/>
              <a:t>unsure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how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prevent</a:t>
            </a:r>
            <a:r>
              <a:rPr lang="es-MX" dirty="0"/>
              <a:t> </a:t>
            </a:r>
            <a:r>
              <a:rPr lang="es-MX" dirty="0" err="1"/>
              <a:t>accidnets</a:t>
            </a:r>
            <a:r>
              <a:rPr lang="es-MX" dirty="0"/>
              <a:t> </a:t>
            </a:r>
            <a:r>
              <a:rPr lang="es-MX" dirty="0" err="1"/>
              <a:t>or</a:t>
            </a:r>
            <a:r>
              <a:rPr lang="es-MX" dirty="0"/>
              <a:t> </a:t>
            </a:r>
            <a:r>
              <a:rPr lang="es-MX" dirty="0" err="1"/>
              <a:t>where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start</a:t>
            </a:r>
            <a:r>
              <a:rPr lang="es-MX" dirty="0"/>
              <a:t> (</a:t>
            </a:r>
            <a:r>
              <a:rPr lang="es-MX" dirty="0" err="1"/>
              <a:t>inspections</a:t>
            </a:r>
            <a:r>
              <a:rPr lang="es-MX" dirty="0"/>
              <a:t> can </a:t>
            </a:r>
            <a:r>
              <a:rPr lang="es-MX" dirty="0" err="1"/>
              <a:t>find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trends</a:t>
            </a:r>
            <a:r>
              <a:rPr lang="es-MX" dirty="0"/>
              <a:t>) </a:t>
            </a:r>
          </a:p>
          <a:p>
            <a:pPr marL="171450" indent="-171450">
              <a:buFontTx/>
              <a:buChar char="-"/>
            </a:pPr>
            <a:endParaRPr lang="es-MX" dirty="0"/>
          </a:p>
          <a:p>
            <a:pPr marL="171450" indent="-171450">
              <a:buFontTx/>
              <a:buChar char="-"/>
            </a:pPr>
            <a:endParaRPr lang="es-MX" dirty="0"/>
          </a:p>
          <a:p>
            <a:pPr marL="0" indent="0">
              <a:buFontTx/>
              <a:buNone/>
            </a:pPr>
            <a:r>
              <a:rPr lang="es-MX" dirty="0" err="1"/>
              <a:t>Stories</a:t>
            </a:r>
            <a:r>
              <a:rPr lang="es-MX" dirty="0"/>
              <a:t>: </a:t>
            </a:r>
          </a:p>
          <a:p>
            <a:pPr marL="0" indent="0">
              <a:buFontTx/>
              <a:buNone/>
            </a:pPr>
            <a:r>
              <a:rPr lang="es-MX" dirty="0"/>
              <a:t>IC </a:t>
            </a:r>
            <a:r>
              <a:rPr lang="es-MX" dirty="0" err="1"/>
              <a:t>first</a:t>
            </a:r>
            <a:r>
              <a:rPr lang="es-MX" dirty="0"/>
              <a:t> </a:t>
            </a:r>
            <a:r>
              <a:rPr lang="es-MX" dirty="0" err="1"/>
              <a:t>fataility</a:t>
            </a:r>
            <a:r>
              <a:rPr lang="es-MX" dirty="0"/>
              <a:t> </a:t>
            </a:r>
            <a:r>
              <a:rPr lang="es-MX" dirty="0" err="1"/>
              <a:t>was</a:t>
            </a:r>
            <a:r>
              <a:rPr lang="es-MX" dirty="0"/>
              <a:t> </a:t>
            </a:r>
            <a:r>
              <a:rPr lang="es-MX" dirty="0" err="1"/>
              <a:t>with</a:t>
            </a:r>
            <a:r>
              <a:rPr lang="es-MX" dirty="0"/>
              <a:t> a </a:t>
            </a:r>
            <a:r>
              <a:rPr lang="es-MX" dirty="0" err="1"/>
              <a:t>Forklift</a:t>
            </a:r>
            <a:r>
              <a:rPr lang="es-MX" dirty="0"/>
              <a:t> training.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company</a:t>
            </a:r>
            <a:r>
              <a:rPr lang="es-MX" dirty="0"/>
              <a:t> </a:t>
            </a:r>
            <a:r>
              <a:rPr lang="es-MX" dirty="0" err="1"/>
              <a:t>asked</a:t>
            </a:r>
            <a:r>
              <a:rPr lang="es-MX" dirty="0"/>
              <a:t> </a:t>
            </a:r>
            <a:r>
              <a:rPr lang="es-MX" dirty="0" err="1"/>
              <a:t>what</a:t>
            </a:r>
            <a:r>
              <a:rPr lang="es-MX" dirty="0"/>
              <a:t> </a:t>
            </a:r>
            <a:r>
              <a:rPr lang="es-MX" dirty="0" err="1"/>
              <a:t>else</a:t>
            </a:r>
            <a:r>
              <a:rPr lang="es-MX" dirty="0"/>
              <a:t> </a:t>
            </a:r>
            <a:r>
              <a:rPr lang="es-MX" dirty="0" err="1"/>
              <a:t>could</a:t>
            </a:r>
            <a:r>
              <a:rPr lang="es-MX" dirty="0"/>
              <a:t> be done and OSHA </a:t>
            </a:r>
            <a:r>
              <a:rPr lang="es-MX" dirty="0" err="1"/>
              <a:t>said</a:t>
            </a:r>
            <a:r>
              <a:rPr lang="es-MX" dirty="0"/>
              <a:t> </a:t>
            </a:r>
            <a:r>
              <a:rPr lang="es-MX" dirty="0" err="1"/>
              <a:t>they</a:t>
            </a:r>
            <a:r>
              <a:rPr lang="es-MX" dirty="0"/>
              <a:t> </a:t>
            </a:r>
            <a:r>
              <a:rPr lang="es-MX" dirty="0" err="1"/>
              <a:t>did</a:t>
            </a:r>
            <a:r>
              <a:rPr lang="es-MX" dirty="0"/>
              <a:t> </a:t>
            </a:r>
            <a:r>
              <a:rPr lang="es-MX" dirty="0" err="1"/>
              <a:t>not</a:t>
            </a:r>
            <a:r>
              <a:rPr lang="es-MX" dirty="0"/>
              <a:t> </a:t>
            </a:r>
            <a:r>
              <a:rPr lang="es-MX" dirty="0" err="1"/>
              <a:t>inspect</a:t>
            </a:r>
            <a:r>
              <a:rPr lang="es-MX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8683-D2C1-45CD-833E-B590E265249B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5821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also includes not appropriately recognizing wanted behavior. </a:t>
            </a:r>
          </a:p>
          <a:p>
            <a:endParaRPr lang="en-US" dirty="0"/>
          </a:p>
          <a:p>
            <a:r>
              <a:rPr lang="en-US" dirty="0"/>
              <a:t>Symptoms: </a:t>
            </a:r>
          </a:p>
          <a:p>
            <a:r>
              <a:rPr lang="en-US" dirty="0"/>
              <a:t>Lack of top down accountability </a:t>
            </a:r>
          </a:p>
          <a:p>
            <a:r>
              <a:rPr lang="en-US" dirty="0"/>
              <a:t>Low company moral</a:t>
            </a:r>
          </a:p>
          <a:p>
            <a:r>
              <a:rPr lang="en-US" dirty="0"/>
              <a:t>https://www.safetysolutions.net.au/content/business/article/ways-to-boost-workplace-morale-through-safety-91826895#:~:text=Educating%20workers%20about%20the%20company's,in%20the%20workplace%20and%20morale.&amp;text=Providing%20employees%20with%20the%20tools,morale%20by%20showing%20employer%20commitment.</a:t>
            </a:r>
          </a:p>
          <a:p>
            <a:endParaRPr lang="en-US" dirty="0"/>
          </a:p>
          <a:p>
            <a:r>
              <a:rPr lang="en-US" dirty="0" err="1"/>
              <a:t>Fondomonte</a:t>
            </a:r>
            <a:r>
              <a:rPr lang="en-US" dirty="0"/>
              <a:t> loss of legs due to the accountability gap </a:t>
            </a:r>
          </a:p>
          <a:p>
            <a:endParaRPr lang="en-US" dirty="0"/>
          </a:p>
          <a:p>
            <a:r>
              <a:rPr lang="en-US" dirty="0"/>
              <a:t>Add to the audit reports: </a:t>
            </a:r>
          </a:p>
          <a:p>
            <a:endParaRPr lang="en-US" dirty="0"/>
          </a:p>
          <a:p>
            <a:r>
              <a:rPr lang="en-US" dirty="0"/>
              <a:t>Percentage grade overall</a:t>
            </a:r>
          </a:p>
          <a:p>
            <a:r>
              <a:rPr lang="en-US" dirty="0"/>
              <a:t>Grade per gap </a:t>
            </a:r>
          </a:p>
          <a:p>
            <a:endParaRPr lang="en-US" dirty="0"/>
          </a:p>
          <a:p>
            <a:r>
              <a:rPr lang="en-US" dirty="0"/>
              <a:t>Streamline this with Newmark </a:t>
            </a:r>
          </a:p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F8683-D2C1-45CD-833E-B590E265249B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637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C070E0-4AD3-4CC6-9C72-83129C4B34F4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2E36C6-4A38-43A5-AF86-428FF2075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764095-FEC4-4EDD-BEA1-D3F401CC66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1887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94F6DE9-7F5B-402C-8CE7-BC5F85EE6D1A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D1B21F-DF79-4A88-8DB3-C61F897ED3E2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ADD40-E8AC-449B-A1EE-3F83F717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9ACF1-434C-44D8-9D02-2077DC2A45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377B1-E420-4769-B222-E7CB67FF0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B6F7C-49CD-47EE-A60B-41069E5B76E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E61CE5-3593-47A5-8329-4583226FB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37506A-597A-423B-9365-B0943F66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7662B4-253E-4A27-900A-9563AC50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82A194-A200-4C60-A2E9-99DA2EE02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35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94F6DE9-7F5B-402C-8CE7-BC5F85EE6D1A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D1B21F-DF79-4A88-8DB3-C61F897ED3E2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ADD40-E8AC-449B-A1EE-3F83F717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9ACF1-434C-44D8-9D02-2077DC2A45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377B1-E420-4769-B222-E7CB67FF0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B6F7C-49CD-47EE-A60B-41069E5B76E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E61CE5-3593-47A5-8329-4583226FBE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37506A-597A-423B-9365-B0943F66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7662B4-253E-4A27-900A-9563AC50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82A194-A200-4C60-A2E9-99DA2EE02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45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0D3121-4457-44C9-81E4-48AA0E66D66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0E95AC-C109-4F7A-B262-9C592A367522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61B77D-A9BC-4D3F-AEFD-1E23514A6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240F3D-00BA-4D8C-A3A2-2DFF3CF7F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18D06-A276-4F40-877B-4648F0D8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6359D-E073-4F0A-A263-58E99489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8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0D3121-4457-44C9-81E4-48AA0E66D66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0E95AC-C109-4F7A-B262-9C592A367522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61B77D-A9BC-4D3F-AEFD-1E23514A6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240F3D-00BA-4D8C-A3A2-2DFF3CF7F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18D06-A276-4F40-877B-4648F0D8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6359D-E073-4F0A-A263-58E99489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541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E9F952-6199-481A-B959-E4A7AA7C0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AD13F6-8EA4-49FB-A261-F68D0213D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1E637-52A8-44B0-912E-E81E0FAD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79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9497145-D58F-4585-BB48-E555E2F6E4D4}"/>
              </a:ext>
            </a:extLst>
          </p:cNvPr>
          <p:cNvSpPr/>
          <p:nvPr userDrawn="1"/>
        </p:nvSpPr>
        <p:spPr>
          <a:xfrm>
            <a:off x="1" y="0"/>
            <a:ext cx="5009322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AA33FA-9ADB-41FF-8847-6142921FD541}"/>
              </a:ext>
            </a:extLst>
          </p:cNvPr>
          <p:cNvSpPr/>
          <p:nvPr userDrawn="1"/>
        </p:nvSpPr>
        <p:spPr>
          <a:xfrm>
            <a:off x="665921" y="0"/>
            <a:ext cx="11526077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ECEBC9-C87E-4572-B723-061C54F7ED35}"/>
              </a:ext>
            </a:extLst>
          </p:cNvPr>
          <p:cNvSpPr/>
          <p:nvPr userDrawn="1"/>
        </p:nvSpPr>
        <p:spPr>
          <a:xfrm>
            <a:off x="5009322" y="0"/>
            <a:ext cx="718267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4A7D0-FEA6-4885-BE2F-F13F0E9E7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031FAA-EF19-44A5-89F8-2E2364726E2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41CF5-FE6A-4749-B935-EE77C73A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2EE3E-4CBE-42D5-9D2F-4CEDA8D22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FB119F-B040-4143-9A88-3125F03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45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2991964-9087-4F3F-A53E-6C18FDFC6D13}"/>
              </a:ext>
            </a:extLst>
          </p:cNvPr>
          <p:cNvSpPr/>
          <p:nvPr userDrawn="1"/>
        </p:nvSpPr>
        <p:spPr>
          <a:xfrm>
            <a:off x="1" y="0"/>
            <a:ext cx="5009322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ECEBC9-C87E-4572-B723-061C54F7ED35}"/>
              </a:ext>
            </a:extLst>
          </p:cNvPr>
          <p:cNvSpPr/>
          <p:nvPr userDrawn="1"/>
        </p:nvSpPr>
        <p:spPr>
          <a:xfrm>
            <a:off x="5009322" y="0"/>
            <a:ext cx="718267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AA33FA-9ADB-41FF-8847-6142921FD541}"/>
              </a:ext>
            </a:extLst>
          </p:cNvPr>
          <p:cNvSpPr/>
          <p:nvPr userDrawn="1"/>
        </p:nvSpPr>
        <p:spPr>
          <a:xfrm>
            <a:off x="665921" y="0"/>
            <a:ext cx="4343401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4A7D0-FEA6-4885-BE2F-F13F0E9E7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031FAA-EF19-44A5-89F8-2E2364726E2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41CF5-FE6A-4749-B935-EE77C73A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2EE3E-4CBE-42D5-9D2F-4CEDA8D22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FB119F-B040-4143-9A88-3125F03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80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E9F952-6199-481A-B959-E4A7AA7C0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AD13F6-8EA4-49FB-A261-F68D0213D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1E637-52A8-44B0-912E-E81E0FAD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18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B0139D9-AD95-44CD-AF92-9B99D470E3EC}"/>
              </a:ext>
            </a:extLst>
          </p:cNvPr>
          <p:cNvSpPr/>
          <p:nvPr userDrawn="1"/>
        </p:nvSpPr>
        <p:spPr>
          <a:xfrm>
            <a:off x="646982" y="0"/>
            <a:ext cx="1154501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74AC93-CDDC-42AB-BA51-7DE79DBE8D6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0067B-C308-4043-9CA3-1FED333CF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F6837-AD19-4BF6-9E42-BCF7F79FB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558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3459763-6D5D-4FB6-B046-A2CE64F1CA68}"/>
              </a:ext>
            </a:extLst>
          </p:cNvPr>
          <p:cNvSpPr/>
          <p:nvPr userDrawn="1"/>
        </p:nvSpPr>
        <p:spPr>
          <a:xfrm>
            <a:off x="1" y="0"/>
            <a:ext cx="5009322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0139D9-AD95-44CD-AF92-9B99D470E3EC}"/>
              </a:ext>
            </a:extLst>
          </p:cNvPr>
          <p:cNvSpPr/>
          <p:nvPr userDrawn="1"/>
        </p:nvSpPr>
        <p:spPr>
          <a:xfrm>
            <a:off x="612476" y="0"/>
            <a:ext cx="1157952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 descr="Puzzle piece part A group.">
            <a:extLst>
              <a:ext uri="{FF2B5EF4-FFF2-40B4-BE49-F238E27FC236}">
                <a16:creationId xmlns:a16="http://schemas.microsoft.com/office/drawing/2014/main" id="{7CEE53C5-C5AB-4103-96E7-A5275FA8B607}"/>
              </a:ext>
            </a:extLst>
          </p:cNvPr>
          <p:cNvGrpSpPr/>
          <p:nvPr userDrawn="1"/>
        </p:nvGrpSpPr>
        <p:grpSpPr>
          <a:xfrm>
            <a:off x="918442" y="1819276"/>
            <a:ext cx="3768513" cy="4680188"/>
            <a:chOff x="2741612" y="2667000"/>
            <a:chExt cx="3129189" cy="3886199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D72BCC26-4996-4BB9-99EC-2CDBA4588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612" y="2667000"/>
              <a:ext cx="3129189" cy="3886199"/>
            </a:xfrm>
            <a:custGeom>
              <a:avLst/>
              <a:gdLst/>
              <a:ahLst/>
              <a:cxnLst>
                <a:cxn ang="0">
                  <a:pos x="1764" y="988"/>
                </a:cxn>
                <a:cxn ang="0">
                  <a:pos x="1734" y="992"/>
                </a:cxn>
                <a:cxn ang="0">
                  <a:pos x="1706" y="1006"/>
                </a:cxn>
                <a:cxn ang="0">
                  <a:pos x="1680" y="1024"/>
                </a:cxn>
                <a:cxn ang="0">
                  <a:pos x="1632" y="1068"/>
                </a:cxn>
                <a:cxn ang="0">
                  <a:pos x="1606" y="1086"/>
                </a:cxn>
                <a:cxn ang="0">
                  <a:pos x="1578" y="1100"/>
                </a:cxn>
                <a:cxn ang="0">
                  <a:pos x="1546" y="1104"/>
                </a:cxn>
                <a:cxn ang="0">
                  <a:pos x="1532" y="1104"/>
                </a:cxn>
                <a:cxn ang="0">
                  <a:pos x="1504" y="1096"/>
                </a:cxn>
                <a:cxn ang="0">
                  <a:pos x="1476" y="1082"/>
                </a:cxn>
                <a:cxn ang="0">
                  <a:pos x="1454" y="1060"/>
                </a:cxn>
                <a:cxn ang="0">
                  <a:pos x="1432" y="1036"/>
                </a:cxn>
                <a:cxn ang="0">
                  <a:pos x="1416" y="1004"/>
                </a:cxn>
                <a:cxn ang="0">
                  <a:pos x="1404" y="970"/>
                </a:cxn>
                <a:cxn ang="0">
                  <a:pos x="1396" y="934"/>
                </a:cxn>
                <a:cxn ang="0">
                  <a:pos x="1394" y="0"/>
                </a:cxn>
                <a:cxn ang="0">
                  <a:pos x="0" y="2382"/>
                </a:cxn>
                <a:cxn ang="0">
                  <a:pos x="1394" y="2378"/>
                </a:cxn>
                <a:cxn ang="0">
                  <a:pos x="1394" y="1468"/>
                </a:cxn>
                <a:cxn ang="0">
                  <a:pos x="1400" y="1430"/>
                </a:cxn>
                <a:cxn ang="0">
                  <a:pos x="1410" y="1394"/>
                </a:cxn>
                <a:cxn ang="0">
                  <a:pos x="1424" y="1362"/>
                </a:cxn>
                <a:cxn ang="0">
                  <a:pos x="1442" y="1334"/>
                </a:cxn>
                <a:cxn ang="0">
                  <a:pos x="1464" y="1310"/>
                </a:cxn>
                <a:cxn ang="0">
                  <a:pos x="1490" y="1294"/>
                </a:cxn>
                <a:cxn ang="0">
                  <a:pos x="1518" y="1282"/>
                </a:cxn>
                <a:cxn ang="0">
                  <a:pos x="1546" y="1278"/>
                </a:cxn>
                <a:cxn ang="0">
                  <a:pos x="1564" y="1280"/>
                </a:cxn>
                <a:cxn ang="0">
                  <a:pos x="1592" y="1290"/>
                </a:cxn>
                <a:cxn ang="0">
                  <a:pos x="1620" y="1306"/>
                </a:cxn>
                <a:cxn ang="0">
                  <a:pos x="1656" y="1336"/>
                </a:cxn>
                <a:cxn ang="0">
                  <a:pos x="1692" y="1368"/>
                </a:cxn>
                <a:cxn ang="0">
                  <a:pos x="1718" y="1384"/>
                </a:cxn>
                <a:cxn ang="0">
                  <a:pos x="1748" y="1394"/>
                </a:cxn>
                <a:cxn ang="0">
                  <a:pos x="1764" y="1394"/>
                </a:cxn>
                <a:cxn ang="0">
                  <a:pos x="1796" y="1390"/>
                </a:cxn>
                <a:cxn ang="0">
                  <a:pos x="1824" y="1378"/>
                </a:cxn>
                <a:cxn ang="0">
                  <a:pos x="1850" y="1360"/>
                </a:cxn>
                <a:cxn ang="0">
                  <a:pos x="1872" y="1336"/>
                </a:cxn>
                <a:cxn ang="0">
                  <a:pos x="1892" y="1304"/>
                </a:cxn>
                <a:cxn ang="0">
                  <a:pos x="1906" y="1270"/>
                </a:cxn>
                <a:cxn ang="0">
                  <a:pos x="1914" y="1232"/>
                </a:cxn>
                <a:cxn ang="0">
                  <a:pos x="1918" y="1192"/>
                </a:cxn>
                <a:cxn ang="0">
                  <a:pos x="1916" y="1170"/>
                </a:cxn>
                <a:cxn ang="0">
                  <a:pos x="1910" y="1130"/>
                </a:cxn>
                <a:cxn ang="0">
                  <a:pos x="1900" y="1094"/>
                </a:cxn>
                <a:cxn ang="0">
                  <a:pos x="1882" y="1062"/>
                </a:cxn>
                <a:cxn ang="0">
                  <a:pos x="1862" y="1034"/>
                </a:cxn>
                <a:cxn ang="0">
                  <a:pos x="1838" y="1012"/>
                </a:cxn>
                <a:cxn ang="0">
                  <a:pos x="1810" y="996"/>
                </a:cxn>
                <a:cxn ang="0">
                  <a:pos x="1780" y="988"/>
                </a:cxn>
                <a:cxn ang="0">
                  <a:pos x="1764" y="988"/>
                </a:cxn>
              </a:cxnLst>
              <a:rect l="0" t="0" r="r" b="b"/>
              <a:pathLst>
                <a:path w="1918" h="2382">
                  <a:moveTo>
                    <a:pt x="1764" y="988"/>
                  </a:moveTo>
                  <a:lnTo>
                    <a:pt x="1764" y="988"/>
                  </a:lnTo>
                  <a:lnTo>
                    <a:pt x="1748" y="990"/>
                  </a:lnTo>
                  <a:lnTo>
                    <a:pt x="1734" y="992"/>
                  </a:lnTo>
                  <a:lnTo>
                    <a:pt x="1718" y="998"/>
                  </a:lnTo>
                  <a:lnTo>
                    <a:pt x="1706" y="1006"/>
                  </a:lnTo>
                  <a:lnTo>
                    <a:pt x="1692" y="1014"/>
                  </a:lnTo>
                  <a:lnTo>
                    <a:pt x="1680" y="1024"/>
                  </a:lnTo>
                  <a:lnTo>
                    <a:pt x="1656" y="1046"/>
                  </a:lnTo>
                  <a:lnTo>
                    <a:pt x="1632" y="1068"/>
                  </a:lnTo>
                  <a:lnTo>
                    <a:pt x="1620" y="1078"/>
                  </a:lnTo>
                  <a:lnTo>
                    <a:pt x="1606" y="1086"/>
                  </a:lnTo>
                  <a:lnTo>
                    <a:pt x="1592" y="1094"/>
                  </a:lnTo>
                  <a:lnTo>
                    <a:pt x="1578" y="1100"/>
                  </a:lnTo>
                  <a:lnTo>
                    <a:pt x="1564" y="1102"/>
                  </a:lnTo>
                  <a:lnTo>
                    <a:pt x="1546" y="1104"/>
                  </a:lnTo>
                  <a:lnTo>
                    <a:pt x="1546" y="1104"/>
                  </a:lnTo>
                  <a:lnTo>
                    <a:pt x="1532" y="1104"/>
                  </a:lnTo>
                  <a:lnTo>
                    <a:pt x="1518" y="1100"/>
                  </a:lnTo>
                  <a:lnTo>
                    <a:pt x="1504" y="1096"/>
                  </a:lnTo>
                  <a:lnTo>
                    <a:pt x="1490" y="1090"/>
                  </a:lnTo>
                  <a:lnTo>
                    <a:pt x="1476" y="1082"/>
                  </a:lnTo>
                  <a:lnTo>
                    <a:pt x="1464" y="1072"/>
                  </a:lnTo>
                  <a:lnTo>
                    <a:pt x="1454" y="1060"/>
                  </a:lnTo>
                  <a:lnTo>
                    <a:pt x="1442" y="1048"/>
                  </a:lnTo>
                  <a:lnTo>
                    <a:pt x="1432" y="1036"/>
                  </a:lnTo>
                  <a:lnTo>
                    <a:pt x="1424" y="1020"/>
                  </a:lnTo>
                  <a:lnTo>
                    <a:pt x="1416" y="1004"/>
                  </a:lnTo>
                  <a:lnTo>
                    <a:pt x="1410" y="988"/>
                  </a:lnTo>
                  <a:lnTo>
                    <a:pt x="1404" y="970"/>
                  </a:lnTo>
                  <a:lnTo>
                    <a:pt x="1400" y="952"/>
                  </a:lnTo>
                  <a:lnTo>
                    <a:pt x="1396" y="934"/>
                  </a:lnTo>
                  <a:lnTo>
                    <a:pt x="1394" y="914"/>
                  </a:lnTo>
                  <a:lnTo>
                    <a:pt x="1394" y="0"/>
                  </a:lnTo>
                  <a:lnTo>
                    <a:pt x="0" y="0"/>
                  </a:lnTo>
                  <a:lnTo>
                    <a:pt x="0" y="2382"/>
                  </a:lnTo>
                  <a:lnTo>
                    <a:pt x="1384" y="2382"/>
                  </a:lnTo>
                  <a:lnTo>
                    <a:pt x="1394" y="2378"/>
                  </a:lnTo>
                  <a:lnTo>
                    <a:pt x="1394" y="1468"/>
                  </a:lnTo>
                  <a:lnTo>
                    <a:pt x="1394" y="1468"/>
                  </a:lnTo>
                  <a:lnTo>
                    <a:pt x="1396" y="1448"/>
                  </a:lnTo>
                  <a:lnTo>
                    <a:pt x="1400" y="1430"/>
                  </a:lnTo>
                  <a:lnTo>
                    <a:pt x="1404" y="1412"/>
                  </a:lnTo>
                  <a:lnTo>
                    <a:pt x="1410" y="1394"/>
                  </a:lnTo>
                  <a:lnTo>
                    <a:pt x="1416" y="1378"/>
                  </a:lnTo>
                  <a:lnTo>
                    <a:pt x="1424" y="1362"/>
                  </a:lnTo>
                  <a:lnTo>
                    <a:pt x="1432" y="1348"/>
                  </a:lnTo>
                  <a:lnTo>
                    <a:pt x="1442" y="1334"/>
                  </a:lnTo>
                  <a:lnTo>
                    <a:pt x="1454" y="1322"/>
                  </a:lnTo>
                  <a:lnTo>
                    <a:pt x="1464" y="1310"/>
                  </a:lnTo>
                  <a:lnTo>
                    <a:pt x="1476" y="1302"/>
                  </a:lnTo>
                  <a:lnTo>
                    <a:pt x="1490" y="1294"/>
                  </a:lnTo>
                  <a:lnTo>
                    <a:pt x="1504" y="1286"/>
                  </a:lnTo>
                  <a:lnTo>
                    <a:pt x="1518" y="1282"/>
                  </a:lnTo>
                  <a:lnTo>
                    <a:pt x="1532" y="1280"/>
                  </a:lnTo>
                  <a:lnTo>
                    <a:pt x="1546" y="1278"/>
                  </a:lnTo>
                  <a:lnTo>
                    <a:pt x="1546" y="1278"/>
                  </a:lnTo>
                  <a:lnTo>
                    <a:pt x="1564" y="1280"/>
                  </a:lnTo>
                  <a:lnTo>
                    <a:pt x="1578" y="1284"/>
                  </a:lnTo>
                  <a:lnTo>
                    <a:pt x="1592" y="1290"/>
                  </a:lnTo>
                  <a:lnTo>
                    <a:pt x="1606" y="1296"/>
                  </a:lnTo>
                  <a:lnTo>
                    <a:pt x="1620" y="1306"/>
                  </a:lnTo>
                  <a:lnTo>
                    <a:pt x="1632" y="1316"/>
                  </a:lnTo>
                  <a:lnTo>
                    <a:pt x="1656" y="1336"/>
                  </a:lnTo>
                  <a:lnTo>
                    <a:pt x="1680" y="1358"/>
                  </a:lnTo>
                  <a:lnTo>
                    <a:pt x="1692" y="1368"/>
                  </a:lnTo>
                  <a:lnTo>
                    <a:pt x="1706" y="1376"/>
                  </a:lnTo>
                  <a:lnTo>
                    <a:pt x="1718" y="1384"/>
                  </a:lnTo>
                  <a:lnTo>
                    <a:pt x="1734" y="1390"/>
                  </a:lnTo>
                  <a:lnTo>
                    <a:pt x="1748" y="1394"/>
                  </a:lnTo>
                  <a:lnTo>
                    <a:pt x="1764" y="1394"/>
                  </a:lnTo>
                  <a:lnTo>
                    <a:pt x="1764" y="1394"/>
                  </a:lnTo>
                  <a:lnTo>
                    <a:pt x="1780" y="1394"/>
                  </a:lnTo>
                  <a:lnTo>
                    <a:pt x="1796" y="1390"/>
                  </a:lnTo>
                  <a:lnTo>
                    <a:pt x="1810" y="1386"/>
                  </a:lnTo>
                  <a:lnTo>
                    <a:pt x="1824" y="1378"/>
                  </a:lnTo>
                  <a:lnTo>
                    <a:pt x="1838" y="1370"/>
                  </a:lnTo>
                  <a:lnTo>
                    <a:pt x="1850" y="1360"/>
                  </a:lnTo>
                  <a:lnTo>
                    <a:pt x="1862" y="1348"/>
                  </a:lnTo>
                  <a:lnTo>
                    <a:pt x="1872" y="1336"/>
                  </a:lnTo>
                  <a:lnTo>
                    <a:pt x="1882" y="1320"/>
                  </a:lnTo>
                  <a:lnTo>
                    <a:pt x="1892" y="1304"/>
                  </a:lnTo>
                  <a:lnTo>
                    <a:pt x="1900" y="1288"/>
                  </a:lnTo>
                  <a:lnTo>
                    <a:pt x="1906" y="1270"/>
                  </a:lnTo>
                  <a:lnTo>
                    <a:pt x="1910" y="1252"/>
                  </a:lnTo>
                  <a:lnTo>
                    <a:pt x="1914" y="1232"/>
                  </a:lnTo>
                  <a:lnTo>
                    <a:pt x="1916" y="1212"/>
                  </a:lnTo>
                  <a:lnTo>
                    <a:pt x="1918" y="1192"/>
                  </a:lnTo>
                  <a:lnTo>
                    <a:pt x="1918" y="1192"/>
                  </a:lnTo>
                  <a:lnTo>
                    <a:pt x="1916" y="1170"/>
                  </a:lnTo>
                  <a:lnTo>
                    <a:pt x="1914" y="1150"/>
                  </a:lnTo>
                  <a:lnTo>
                    <a:pt x="1910" y="1130"/>
                  </a:lnTo>
                  <a:lnTo>
                    <a:pt x="1906" y="1112"/>
                  </a:lnTo>
                  <a:lnTo>
                    <a:pt x="1900" y="1094"/>
                  </a:lnTo>
                  <a:lnTo>
                    <a:pt x="1892" y="1078"/>
                  </a:lnTo>
                  <a:lnTo>
                    <a:pt x="1882" y="1062"/>
                  </a:lnTo>
                  <a:lnTo>
                    <a:pt x="1872" y="1048"/>
                  </a:lnTo>
                  <a:lnTo>
                    <a:pt x="1862" y="1034"/>
                  </a:lnTo>
                  <a:lnTo>
                    <a:pt x="1850" y="1022"/>
                  </a:lnTo>
                  <a:lnTo>
                    <a:pt x="1838" y="1012"/>
                  </a:lnTo>
                  <a:lnTo>
                    <a:pt x="1824" y="1004"/>
                  </a:lnTo>
                  <a:lnTo>
                    <a:pt x="1810" y="996"/>
                  </a:lnTo>
                  <a:lnTo>
                    <a:pt x="1796" y="992"/>
                  </a:lnTo>
                  <a:lnTo>
                    <a:pt x="1780" y="988"/>
                  </a:lnTo>
                  <a:lnTo>
                    <a:pt x="1764" y="988"/>
                  </a:lnTo>
                  <a:lnTo>
                    <a:pt x="1764" y="988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accent4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b="1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5D22A8-7846-48F0-9E8D-01E372EE448C}"/>
                </a:ext>
              </a:extLst>
            </p:cNvPr>
            <p:cNvSpPr txBox="1"/>
            <p:nvPr/>
          </p:nvSpPr>
          <p:spPr>
            <a:xfrm>
              <a:off x="2759032" y="5342843"/>
              <a:ext cx="2254715" cy="941748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4"/>
                  </a:solidFill>
                  <a:latin typeface="Arial Black" charset="0"/>
                  <a:ea typeface="Arial Black" charset="0"/>
                  <a:cs typeface="Arial Black" charset="0"/>
                </a:rPr>
                <a:t>PART </a:t>
              </a:r>
              <a:r>
                <a:rPr lang="en-US" sz="3200" i="1" dirty="0">
                  <a:solidFill>
                    <a:schemeClr val="accent4"/>
                  </a:solidFill>
                  <a:latin typeface="Arial" charset="0"/>
                  <a:ea typeface="Arial" charset="0"/>
                  <a:cs typeface="Arial" charset="0"/>
                </a:rPr>
                <a:t>A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 dirty="0">
                  <a:latin typeface="Arial" charset="0"/>
                  <a:ea typeface="Arial" charset="0"/>
                  <a:cs typeface="Arial" charset="0"/>
                </a:rPr>
                <a:t>Place your details or bullets here. More text can be placed here.</a:t>
              </a:r>
            </a:p>
          </p:txBody>
        </p:sp>
      </p:grpSp>
      <p:grpSp>
        <p:nvGrpSpPr>
          <p:cNvPr id="13" name="Group 12" descr="Puzzle piece part B group.">
            <a:extLst>
              <a:ext uri="{FF2B5EF4-FFF2-40B4-BE49-F238E27FC236}">
                <a16:creationId xmlns:a16="http://schemas.microsoft.com/office/drawing/2014/main" id="{37862032-048C-4E4B-897A-244A67EB2386}"/>
              </a:ext>
            </a:extLst>
          </p:cNvPr>
          <p:cNvGrpSpPr/>
          <p:nvPr userDrawn="1"/>
        </p:nvGrpSpPr>
        <p:grpSpPr>
          <a:xfrm>
            <a:off x="3657393" y="1819276"/>
            <a:ext cx="2742881" cy="4680188"/>
            <a:chOff x="5015903" y="2667000"/>
            <a:chExt cx="2277554" cy="3886199"/>
          </a:xfrm>
          <a:solidFill>
            <a:schemeClr val="accent5"/>
          </a:solidFill>
        </p:grpSpPr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B6E2684-FD37-430B-8A21-A3AC1A7DBF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015903" y="2667000"/>
              <a:ext cx="2277554" cy="3886199"/>
            </a:xfrm>
            <a:custGeom>
              <a:avLst/>
              <a:gdLst/>
              <a:ahLst/>
              <a:cxnLst>
                <a:cxn ang="0">
                  <a:pos x="1394" y="1448"/>
                </a:cxn>
                <a:cxn ang="0">
                  <a:pos x="1374" y="1376"/>
                </a:cxn>
                <a:cxn ang="0">
                  <a:pos x="1338" y="1322"/>
                </a:cxn>
                <a:cxn ang="0">
                  <a:pos x="1288" y="1286"/>
                </a:cxn>
                <a:cxn ang="0">
                  <a:pos x="1244" y="1278"/>
                </a:cxn>
                <a:cxn ang="0">
                  <a:pos x="1184" y="1296"/>
                </a:cxn>
                <a:cxn ang="0">
                  <a:pos x="1110" y="1358"/>
                </a:cxn>
                <a:cxn ang="0">
                  <a:pos x="1058" y="1390"/>
                </a:cxn>
                <a:cxn ang="0">
                  <a:pos x="1010" y="1394"/>
                </a:cxn>
                <a:cxn ang="0">
                  <a:pos x="954" y="1370"/>
                </a:cxn>
                <a:cxn ang="0">
                  <a:pos x="908" y="1320"/>
                </a:cxn>
                <a:cxn ang="0">
                  <a:pos x="880" y="1252"/>
                </a:cxn>
                <a:cxn ang="0">
                  <a:pos x="874" y="1190"/>
                </a:cxn>
                <a:cxn ang="0">
                  <a:pos x="886" y="1112"/>
                </a:cxn>
                <a:cxn ang="0">
                  <a:pos x="918" y="1048"/>
                </a:cxn>
                <a:cxn ang="0">
                  <a:pos x="966" y="1004"/>
                </a:cxn>
                <a:cxn ang="0">
                  <a:pos x="1026" y="988"/>
                </a:cxn>
                <a:cxn ang="0">
                  <a:pos x="1072" y="998"/>
                </a:cxn>
                <a:cxn ang="0">
                  <a:pos x="1134" y="1046"/>
                </a:cxn>
                <a:cxn ang="0">
                  <a:pos x="1198" y="1092"/>
                </a:cxn>
                <a:cxn ang="0">
                  <a:pos x="1244" y="1104"/>
                </a:cxn>
                <a:cxn ang="0">
                  <a:pos x="1302" y="1088"/>
                </a:cxn>
                <a:cxn ang="0">
                  <a:pos x="1348" y="1048"/>
                </a:cxn>
                <a:cxn ang="0">
                  <a:pos x="1382" y="988"/>
                </a:cxn>
                <a:cxn ang="0">
                  <a:pos x="1396" y="914"/>
                </a:cxn>
                <a:cxn ang="0">
                  <a:pos x="0" y="924"/>
                </a:cxn>
                <a:cxn ang="0">
                  <a:pos x="16" y="994"/>
                </a:cxn>
                <a:cxn ang="0">
                  <a:pos x="50" y="1052"/>
                </a:cxn>
                <a:cxn ang="0">
                  <a:pos x="96" y="1090"/>
                </a:cxn>
                <a:cxn ang="0">
                  <a:pos x="152" y="1104"/>
                </a:cxn>
                <a:cxn ang="0">
                  <a:pos x="198" y="1092"/>
                </a:cxn>
                <a:cxn ang="0">
                  <a:pos x="262" y="1046"/>
                </a:cxn>
                <a:cxn ang="0">
                  <a:pos x="324" y="998"/>
                </a:cxn>
                <a:cxn ang="0">
                  <a:pos x="370" y="988"/>
                </a:cxn>
                <a:cxn ang="0">
                  <a:pos x="430" y="1004"/>
                </a:cxn>
                <a:cxn ang="0">
                  <a:pos x="478" y="1046"/>
                </a:cxn>
                <a:cxn ang="0">
                  <a:pos x="512" y="1112"/>
                </a:cxn>
                <a:cxn ang="0">
                  <a:pos x="524" y="1190"/>
                </a:cxn>
                <a:cxn ang="0">
                  <a:pos x="516" y="1252"/>
                </a:cxn>
                <a:cxn ang="0">
                  <a:pos x="488" y="1320"/>
                </a:cxn>
                <a:cxn ang="0">
                  <a:pos x="444" y="1370"/>
                </a:cxn>
                <a:cxn ang="0">
                  <a:pos x="386" y="1394"/>
                </a:cxn>
                <a:cxn ang="0">
                  <a:pos x="338" y="1390"/>
                </a:cxn>
                <a:cxn ang="0">
                  <a:pos x="286" y="1358"/>
                </a:cxn>
                <a:cxn ang="0">
                  <a:pos x="212" y="1296"/>
                </a:cxn>
                <a:cxn ang="0">
                  <a:pos x="152" y="1278"/>
                </a:cxn>
                <a:cxn ang="0">
                  <a:pos x="110" y="1286"/>
                </a:cxn>
                <a:cxn ang="0">
                  <a:pos x="60" y="1318"/>
                </a:cxn>
                <a:cxn ang="0">
                  <a:pos x="24" y="1372"/>
                </a:cxn>
                <a:cxn ang="0">
                  <a:pos x="2" y="1440"/>
                </a:cxn>
              </a:cxnLst>
              <a:rect l="0" t="0" r="r" b="b"/>
              <a:pathLst>
                <a:path w="1396" h="2382">
                  <a:moveTo>
                    <a:pt x="1396" y="2382"/>
                  </a:moveTo>
                  <a:lnTo>
                    <a:pt x="1396" y="1468"/>
                  </a:lnTo>
                  <a:lnTo>
                    <a:pt x="1396" y="1468"/>
                  </a:lnTo>
                  <a:lnTo>
                    <a:pt x="1394" y="1448"/>
                  </a:lnTo>
                  <a:lnTo>
                    <a:pt x="1392" y="1430"/>
                  </a:lnTo>
                  <a:lnTo>
                    <a:pt x="1388" y="1412"/>
                  </a:lnTo>
                  <a:lnTo>
                    <a:pt x="1382" y="1394"/>
                  </a:lnTo>
                  <a:lnTo>
                    <a:pt x="1374" y="1376"/>
                  </a:lnTo>
                  <a:lnTo>
                    <a:pt x="1366" y="1362"/>
                  </a:lnTo>
                  <a:lnTo>
                    <a:pt x="1358" y="1346"/>
                  </a:lnTo>
                  <a:lnTo>
                    <a:pt x="1348" y="1334"/>
                  </a:lnTo>
                  <a:lnTo>
                    <a:pt x="1338" y="1322"/>
                  </a:lnTo>
                  <a:lnTo>
                    <a:pt x="1326" y="1310"/>
                  </a:lnTo>
                  <a:lnTo>
                    <a:pt x="1314" y="1300"/>
                  </a:lnTo>
                  <a:lnTo>
                    <a:pt x="1302" y="1292"/>
                  </a:lnTo>
                  <a:lnTo>
                    <a:pt x="1288" y="1286"/>
                  </a:lnTo>
                  <a:lnTo>
                    <a:pt x="1274" y="1282"/>
                  </a:lnTo>
                  <a:lnTo>
                    <a:pt x="1258" y="1280"/>
                  </a:lnTo>
                  <a:lnTo>
                    <a:pt x="1244" y="1278"/>
                  </a:lnTo>
                  <a:lnTo>
                    <a:pt x="1244" y="1278"/>
                  </a:lnTo>
                  <a:lnTo>
                    <a:pt x="1228" y="1280"/>
                  </a:lnTo>
                  <a:lnTo>
                    <a:pt x="1212" y="1284"/>
                  </a:lnTo>
                  <a:lnTo>
                    <a:pt x="1198" y="1288"/>
                  </a:lnTo>
                  <a:lnTo>
                    <a:pt x="1184" y="1296"/>
                  </a:lnTo>
                  <a:lnTo>
                    <a:pt x="1172" y="1306"/>
                  </a:lnTo>
                  <a:lnTo>
                    <a:pt x="1160" y="1314"/>
                  </a:lnTo>
                  <a:lnTo>
                    <a:pt x="1134" y="1336"/>
                  </a:lnTo>
                  <a:lnTo>
                    <a:pt x="1110" y="1358"/>
                  </a:lnTo>
                  <a:lnTo>
                    <a:pt x="1098" y="1368"/>
                  </a:lnTo>
                  <a:lnTo>
                    <a:pt x="1086" y="1376"/>
                  </a:lnTo>
                  <a:lnTo>
                    <a:pt x="1072" y="1384"/>
                  </a:lnTo>
                  <a:lnTo>
                    <a:pt x="1058" y="1390"/>
                  </a:lnTo>
                  <a:lnTo>
                    <a:pt x="1042" y="1394"/>
                  </a:lnTo>
                  <a:lnTo>
                    <a:pt x="1026" y="1394"/>
                  </a:lnTo>
                  <a:lnTo>
                    <a:pt x="1026" y="1394"/>
                  </a:lnTo>
                  <a:lnTo>
                    <a:pt x="1010" y="1394"/>
                  </a:lnTo>
                  <a:lnTo>
                    <a:pt x="996" y="1390"/>
                  </a:lnTo>
                  <a:lnTo>
                    <a:pt x="980" y="1386"/>
                  </a:lnTo>
                  <a:lnTo>
                    <a:pt x="966" y="1378"/>
                  </a:lnTo>
                  <a:lnTo>
                    <a:pt x="954" y="1370"/>
                  </a:lnTo>
                  <a:lnTo>
                    <a:pt x="940" y="1360"/>
                  </a:lnTo>
                  <a:lnTo>
                    <a:pt x="928" y="1348"/>
                  </a:lnTo>
                  <a:lnTo>
                    <a:pt x="918" y="1334"/>
                  </a:lnTo>
                  <a:lnTo>
                    <a:pt x="908" y="1320"/>
                  </a:lnTo>
                  <a:lnTo>
                    <a:pt x="900" y="1304"/>
                  </a:lnTo>
                  <a:lnTo>
                    <a:pt x="892" y="1288"/>
                  </a:lnTo>
                  <a:lnTo>
                    <a:pt x="886" y="1270"/>
                  </a:lnTo>
                  <a:lnTo>
                    <a:pt x="880" y="1252"/>
                  </a:lnTo>
                  <a:lnTo>
                    <a:pt x="876" y="1232"/>
                  </a:lnTo>
                  <a:lnTo>
                    <a:pt x="874" y="1212"/>
                  </a:lnTo>
                  <a:lnTo>
                    <a:pt x="874" y="1190"/>
                  </a:lnTo>
                  <a:lnTo>
                    <a:pt x="874" y="1190"/>
                  </a:lnTo>
                  <a:lnTo>
                    <a:pt x="874" y="1170"/>
                  </a:lnTo>
                  <a:lnTo>
                    <a:pt x="876" y="1150"/>
                  </a:lnTo>
                  <a:lnTo>
                    <a:pt x="880" y="1130"/>
                  </a:lnTo>
                  <a:lnTo>
                    <a:pt x="886" y="1112"/>
                  </a:lnTo>
                  <a:lnTo>
                    <a:pt x="892" y="1094"/>
                  </a:lnTo>
                  <a:lnTo>
                    <a:pt x="900" y="1078"/>
                  </a:lnTo>
                  <a:lnTo>
                    <a:pt x="908" y="1062"/>
                  </a:lnTo>
                  <a:lnTo>
                    <a:pt x="918" y="1048"/>
                  </a:lnTo>
                  <a:lnTo>
                    <a:pt x="928" y="1034"/>
                  </a:lnTo>
                  <a:lnTo>
                    <a:pt x="940" y="1022"/>
                  </a:lnTo>
                  <a:lnTo>
                    <a:pt x="954" y="1012"/>
                  </a:lnTo>
                  <a:lnTo>
                    <a:pt x="966" y="1004"/>
                  </a:lnTo>
                  <a:lnTo>
                    <a:pt x="980" y="996"/>
                  </a:lnTo>
                  <a:lnTo>
                    <a:pt x="996" y="992"/>
                  </a:lnTo>
                  <a:lnTo>
                    <a:pt x="1010" y="988"/>
                  </a:lnTo>
                  <a:lnTo>
                    <a:pt x="1026" y="988"/>
                  </a:lnTo>
                  <a:lnTo>
                    <a:pt x="1026" y="988"/>
                  </a:lnTo>
                  <a:lnTo>
                    <a:pt x="1042" y="988"/>
                  </a:lnTo>
                  <a:lnTo>
                    <a:pt x="1058" y="992"/>
                  </a:lnTo>
                  <a:lnTo>
                    <a:pt x="1072" y="998"/>
                  </a:lnTo>
                  <a:lnTo>
                    <a:pt x="1086" y="1006"/>
                  </a:lnTo>
                  <a:lnTo>
                    <a:pt x="1098" y="1014"/>
                  </a:lnTo>
                  <a:lnTo>
                    <a:pt x="1110" y="1024"/>
                  </a:lnTo>
                  <a:lnTo>
                    <a:pt x="1134" y="1046"/>
                  </a:lnTo>
                  <a:lnTo>
                    <a:pt x="1160" y="1066"/>
                  </a:lnTo>
                  <a:lnTo>
                    <a:pt x="1172" y="1076"/>
                  </a:lnTo>
                  <a:lnTo>
                    <a:pt x="1184" y="1086"/>
                  </a:lnTo>
                  <a:lnTo>
                    <a:pt x="1198" y="1092"/>
                  </a:lnTo>
                  <a:lnTo>
                    <a:pt x="1212" y="1098"/>
                  </a:lnTo>
                  <a:lnTo>
                    <a:pt x="1228" y="1102"/>
                  </a:lnTo>
                  <a:lnTo>
                    <a:pt x="1244" y="1104"/>
                  </a:lnTo>
                  <a:lnTo>
                    <a:pt x="1244" y="1104"/>
                  </a:lnTo>
                  <a:lnTo>
                    <a:pt x="1258" y="1102"/>
                  </a:lnTo>
                  <a:lnTo>
                    <a:pt x="1274" y="1100"/>
                  </a:lnTo>
                  <a:lnTo>
                    <a:pt x="1288" y="1096"/>
                  </a:lnTo>
                  <a:lnTo>
                    <a:pt x="1302" y="1088"/>
                  </a:lnTo>
                  <a:lnTo>
                    <a:pt x="1314" y="1080"/>
                  </a:lnTo>
                  <a:lnTo>
                    <a:pt x="1326" y="1072"/>
                  </a:lnTo>
                  <a:lnTo>
                    <a:pt x="1338" y="1060"/>
                  </a:lnTo>
                  <a:lnTo>
                    <a:pt x="1348" y="1048"/>
                  </a:lnTo>
                  <a:lnTo>
                    <a:pt x="1358" y="1034"/>
                  </a:lnTo>
                  <a:lnTo>
                    <a:pt x="1368" y="1020"/>
                  </a:lnTo>
                  <a:lnTo>
                    <a:pt x="1374" y="1004"/>
                  </a:lnTo>
                  <a:lnTo>
                    <a:pt x="1382" y="988"/>
                  </a:lnTo>
                  <a:lnTo>
                    <a:pt x="1388" y="970"/>
                  </a:lnTo>
                  <a:lnTo>
                    <a:pt x="1392" y="952"/>
                  </a:lnTo>
                  <a:lnTo>
                    <a:pt x="1394" y="934"/>
                  </a:lnTo>
                  <a:lnTo>
                    <a:pt x="1396" y="914"/>
                  </a:lnTo>
                  <a:lnTo>
                    <a:pt x="1396" y="0"/>
                  </a:lnTo>
                  <a:lnTo>
                    <a:pt x="0" y="0"/>
                  </a:lnTo>
                  <a:lnTo>
                    <a:pt x="0" y="924"/>
                  </a:lnTo>
                  <a:lnTo>
                    <a:pt x="0" y="924"/>
                  </a:lnTo>
                  <a:lnTo>
                    <a:pt x="2" y="942"/>
                  </a:lnTo>
                  <a:lnTo>
                    <a:pt x="6" y="960"/>
                  </a:lnTo>
                  <a:lnTo>
                    <a:pt x="12" y="978"/>
                  </a:lnTo>
                  <a:lnTo>
                    <a:pt x="16" y="994"/>
                  </a:lnTo>
                  <a:lnTo>
                    <a:pt x="24" y="1010"/>
                  </a:lnTo>
                  <a:lnTo>
                    <a:pt x="32" y="1024"/>
                  </a:lnTo>
                  <a:lnTo>
                    <a:pt x="40" y="1038"/>
                  </a:lnTo>
                  <a:lnTo>
                    <a:pt x="50" y="1052"/>
                  </a:lnTo>
                  <a:lnTo>
                    <a:pt x="60" y="1064"/>
                  </a:lnTo>
                  <a:lnTo>
                    <a:pt x="72" y="1074"/>
                  </a:lnTo>
                  <a:lnTo>
                    <a:pt x="84" y="1082"/>
                  </a:lnTo>
                  <a:lnTo>
                    <a:pt x="96" y="1090"/>
                  </a:lnTo>
                  <a:lnTo>
                    <a:pt x="110" y="1096"/>
                  </a:lnTo>
                  <a:lnTo>
                    <a:pt x="124" y="1100"/>
                  </a:lnTo>
                  <a:lnTo>
                    <a:pt x="138" y="1102"/>
                  </a:lnTo>
                  <a:lnTo>
                    <a:pt x="152" y="1104"/>
                  </a:lnTo>
                  <a:lnTo>
                    <a:pt x="152" y="1104"/>
                  </a:lnTo>
                  <a:lnTo>
                    <a:pt x="168" y="1102"/>
                  </a:lnTo>
                  <a:lnTo>
                    <a:pt x="184" y="1098"/>
                  </a:lnTo>
                  <a:lnTo>
                    <a:pt x="198" y="1092"/>
                  </a:lnTo>
                  <a:lnTo>
                    <a:pt x="212" y="1086"/>
                  </a:lnTo>
                  <a:lnTo>
                    <a:pt x="224" y="1076"/>
                  </a:lnTo>
                  <a:lnTo>
                    <a:pt x="238" y="1066"/>
                  </a:lnTo>
                  <a:lnTo>
                    <a:pt x="262" y="1046"/>
                  </a:lnTo>
                  <a:lnTo>
                    <a:pt x="286" y="1024"/>
                  </a:lnTo>
                  <a:lnTo>
                    <a:pt x="298" y="1014"/>
                  </a:lnTo>
                  <a:lnTo>
                    <a:pt x="310" y="1006"/>
                  </a:lnTo>
                  <a:lnTo>
                    <a:pt x="324" y="998"/>
                  </a:lnTo>
                  <a:lnTo>
                    <a:pt x="338" y="992"/>
                  </a:lnTo>
                  <a:lnTo>
                    <a:pt x="354" y="988"/>
                  </a:lnTo>
                  <a:lnTo>
                    <a:pt x="370" y="988"/>
                  </a:lnTo>
                  <a:lnTo>
                    <a:pt x="370" y="988"/>
                  </a:lnTo>
                  <a:lnTo>
                    <a:pt x="386" y="988"/>
                  </a:lnTo>
                  <a:lnTo>
                    <a:pt x="402" y="992"/>
                  </a:lnTo>
                  <a:lnTo>
                    <a:pt x="416" y="996"/>
                  </a:lnTo>
                  <a:lnTo>
                    <a:pt x="430" y="1004"/>
                  </a:lnTo>
                  <a:lnTo>
                    <a:pt x="444" y="1012"/>
                  </a:lnTo>
                  <a:lnTo>
                    <a:pt x="456" y="1022"/>
                  </a:lnTo>
                  <a:lnTo>
                    <a:pt x="468" y="1034"/>
                  </a:lnTo>
                  <a:lnTo>
                    <a:pt x="478" y="1046"/>
                  </a:lnTo>
                  <a:lnTo>
                    <a:pt x="488" y="1062"/>
                  </a:lnTo>
                  <a:lnTo>
                    <a:pt x="498" y="1078"/>
                  </a:lnTo>
                  <a:lnTo>
                    <a:pt x="504" y="1094"/>
                  </a:lnTo>
                  <a:lnTo>
                    <a:pt x="512" y="1112"/>
                  </a:lnTo>
                  <a:lnTo>
                    <a:pt x="516" y="1130"/>
                  </a:lnTo>
                  <a:lnTo>
                    <a:pt x="520" y="1150"/>
                  </a:lnTo>
                  <a:lnTo>
                    <a:pt x="522" y="1170"/>
                  </a:lnTo>
                  <a:lnTo>
                    <a:pt x="524" y="1190"/>
                  </a:lnTo>
                  <a:lnTo>
                    <a:pt x="524" y="1190"/>
                  </a:lnTo>
                  <a:lnTo>
                    <a:pt x="522" y="1212"/>
                  </a:lnTo>
                  <a:lnTo>
                    <a:pt x="520" y="1232"/>
                  </a:lnTo>
                  <a:lnTo>
                    <a:pt x="516" y="1252"/>
                  </a:lnTo>
                  <a:lnTo>
                    <a:pt x="512" y="1270"/>
                  </a:lnTo>
                  <a:lnTo>
                    <a:pt x="504" y="1288"/>
                  </a:lnTo>
                  <a:lnTo>
                    <a:pt x="498" y="1304"/>
                  </a:lnTo>
                  <a:lnTo>
                    <a:pt x="488" y="1320"/>
                  </a:lnTo>
                  <a:lnTo>
                    <a:pt x="478" y="1334"/>
                  </a:lnTo>
                  <a:lnTo>
                    <a:pt x="468" y="1348"/>
                  </a:lnTo>
                  <a:lnTo>
                    <a:pt x="456" y="1360"/>
                  </a:lnTo>
                  <a:lnTo>
                    <a:pt x="444" y="1370"/>
                  </a:lnTo>
                  <a:lnTo>
                    <a:pt x="430" y="1378"/>
                  </a:lnTo>
                  <a:lnTo>
                    <a:pt x="416" y="1386"/>
                  </a:lnTo>
                  <a:lnTo>
                    <a:pt x="402" y="1390"/>
                  </a:lnTo>
                  <a:lnTo>
                    <a:pt x="386" y="1394"/>
                  </a:lnTo>
                  <a:lnTo>
                    <a:pt x="370" y="1394"/>
                  </a:lnTo>
                  <a:lnTo>
                    <a:pt x="370" y="1394"/>
                  </a:lnTo>
                  <a:lnTo>
                    <a:pt x="354" y="1394"/>
                  </a:lnTo>
                  <a:lnTo>
                    <a:pt x="338" y="1390"/>
                  </a:lnTo>
                  <a:lnTo>
                    <a:pt x="324" y="1384"/>
                  </a:lnTo>
                  <a:lnTo>
                    <a:pt x="310" y="1376"/>
                  </a:lnTo>
                  <a:lnTo>
                    <a:pt x="298" y="1368"/>
                  </a:lnTo>
                  <a:lnTo>
                    <a:pt x="286" y="1358"/>
                  </a:lnTo>
                  <a:lnTo>
                    <a:pt x="262" y="1336"/>
                  </a:lnTo>
                  <a:lnTo>
                    <a:pt x="238" y="1314"/>
                  </a:lnTo>
                  <a:lnTo>
                    <a:pt x="224" y="1306"/>
                  </a:lnTo>
                  <a:lnTo>
                    <a:pt x="212" y="1296"/>
                  </a:lnTo>
                  <a:lnTo>
                    <a:pt x="198" y="1288"/>
                  </a:lnTo>
                  <a:lnTo>
                    <a:pt x="184" y="1284"/>
                  </a:lnTo>
                  <a:lnTo>
                    <a:pt x="168" y="1280"/>
                  </a:lnTo>
                  <a:lnTo>
                    <a:pt x="152" y="1278"/>
                  </a:lnTo>
                  <a:lnTo>
                    <a:pt x="152" y="1278"/>
                  </a:lnTo>
                  <a:lnTo>
                    <a:pt x="138" y="1280"/>
                  </a:lnTo>
                  <a:lnTo>
                    <a:pt x="124" y="1282"/>
                  </a:lnTo>
                  <a:lnTo>
                    <a:pt x="110" y="1286"/>
                  </a:lnTo>
                  <a:lnTo>
                    <a:pt x="96" y="1292"/>
                  </a:lnTo>
                  <a:lnTo>
                    <a:pt x="84" y="1300"/>
                  </a:lnTo>
                  <a:lnTo>
                    <a:pt x="72" y="1308"/>
                  </a:lnTo>
                  <a:lnTo>
                    <a:pt x="60" y="1318"/>
                  </a:lnTo>
                  <a:lnTo>
                    <a:pt x="50" y="1330"/>
                  </a:lnTo>
                  <a:lnTo>
                    <a:pt x="40" y="1344"/>
                  </a:lnTo>
                  <a:lnTo>
                    <a:pt x="32" y="1358"/>
                  </a:lnTo>
                  <a:lnTo>
                    <a:pt x="24" y="1372"/>
                  </a:lnTo>
                  <a:lnTo>
                    <a:pt x="16" y="1388"/>
                  </a:lnTo>
                  <a:lnTo>
                    <a:pt x="10" y="1404"/>
                  </a:lnTo>
                  <a:lnTo>
                    <a:pt x="6" y="1422"/>
                  </a:lnTo>
                  <a:lnTo>
                    <a:pt x="2" y="1440"/>
                  </a:lnTo>
                  <a:lnTo>
                    <a:pt x="0" y="1458"/>
                  </a:lnTo>
                  <a:lnTo>
                    <a:pt x="0" y="2382"/>
                  </a:lnTo>
                  <a:lnTo>
                    <a:pt x="1396" y="2382"/>
                  </a:lnTo>
                  <a:close/>
                </a:path>
              </a:pathLst>
            </a:custGeom>
            <a:grpFill/>
            <a:ln w="19050">
              <a:solidFill>
                <a:schemeClr val="accent4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extrusionClr>
                <a:schemeClr val="tx2">
                  <a:lumMod val="60000"/>
                  <a:lumOff val="40000"/>
                </a:schemeClr>
              </a:extrusionClr>
            </a:sp3d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b="1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5EB653-3EE6-4980-ABBE-39D78FD76033}"/>
                </a:ext>
              </a:extLst>
            </p:cNvPr>
            <p:cNvSpPr txBox="1"/>
            <p:nvPr/>
          </p:nvSpPr>
          <p:spPr>
            <a:xfrm>
              <a:off x="5028953" y="5342843"/>
              <a:ext cx="2254715" cy="941748"/>
            </a:xfrm>
            <a:prstGeom prst="rect">
              <a:avLst/>
            </a:prstGeom>
            <a:grpFill/>
            <a:ln>
              <a:solidFill>
                <a:schemeClr val="accent4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4"/>
                  </a:solidFill>
                  <a:latin typeface="Arial Black" charset="0"/>
                  <a:ea typeface="Arial Black" charset="0"/>
                  <a:cs typeface="Arial Black" charset="0"/>
                </a:rPr>
                <a:t>PART </a:t>
              </a:r>
              <a:r>
                <a:rPr lang="en-US" sz="3200" i="1" dirty="0">
                  <a:solidFill>
                    <a:schemeClr val="accent4"/>
                  </a:solidFill>
                  <a:latin typeface="Arial" charset="0"/>
                  <a:ea typeface="Arial" charset="0"/>
                  <a:cs typeface="Arial" charset="0"/>
                </a:rPr>
                <a:t>B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 dirty="0">
                  <a:latin typeface="Arial" charset="0"/>
                  <a:ea typeface="Arial" charset="0"/>
                  <a:cs typeface="Arial" charset="0"/>
                </a:rPr>
                <a:t>Place your details or bullets here. More text can be placed here.</a:t>
              </a:r>
            </a:p>
          </p:txBody>
        </p:sp>
      </p:grpSp>
      <p:grpSp>
        <p:nvGrpSpPr>
          <p:cNvPr id="16" name="Group 15" descr="Puzzle piece part C group.">
            <a:extLst>
              <a:ext uri="{FF2B5EF4-FFF2-40B4-BE49-F238E27FC236}">
                <a16:creationId xmlns:a16="http://schemas.microsoft.com/office/drawing/2014/main" id="{A1B7B1D3-7A13-4691-A1B1-BD7FC5145E4B}"/>
              </a:ext>
            </a:extLst>
          </p:cNvPr>
          <p:cNvGrpSpPr/>
          <p:nvPr userDrawn="1"/>
        </p:nvGrpSpPr>
        <p:grpSpPr>
          <a:xfrm>
            <a:off x="5374639" y="1819276"/>
            <a:ext cx="4794147" cy="4680188"/>
            <a:chOff x="6441820" y="2667000"/>
            <a:chExt cx="3980825" cy="3886199"/>
          </a:xfrm>
        </p:grpSpPr>
        <p:sp>
          <p:nvSpPr>
            <p:cNvPr id="17" name="Freeform 25">
              <a:extLst>
                <a:ext uri="{FF2B5EF4-FFF2-40B4-BE49-F238E27FC236}">
                  <a16:creationId xmlns:a16="http://schemas.microsoft.com/office/drawing/2014/main" id="{A2A4C6CC-9F04-4512-90B1-68DF798B1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6441820" y="2667000"/>
              <a:ext cx="3980825" cy="3886199"/>
            </a:xfrm>
            <a:custGeom>
              <a:avLst/>
              <a:gdLst/>
              <a:ahLst/>
              <a:cxnLst>
                <a:cxn ang="0">
                  <a:pos x="2256" y="992"/>
                </a:cxn>
                <a:cxn ang="0">
                  <a:pos x="2204" y="1024"/>
                </a:cxn>
                <a:cxn ang="0">
                  <a:pos x="2130" y="1086"/>
                </a:cxn>
                <a:cxn ang="0">
                  <a:pos x="2070" y="1104"/>
                </a:cxn>
                <a:cxn ang="0">
                  <a:pos x="2026" y="1096"/>
                </a:cxn>
                <a:cxn ang="0">
                  <a:pos x="1976" y="1062"/>
                </a:cxn>
                <a:cxn ang="0">
                  <a:pos x="1940" y="1006"/>
                </a:cxn>
                <a:cxn ang="0">
                  <a:pos x="1920" y="934"/>
                </a:cxn>
                <a:cxn ang="0">
                  <a:pos x="522" y="914"/>
                </a:cxn>
                <a:cxn ang="0">
                  <a:pos x="514" y="970"/>
                </a:cxn>
                <a:cxn ang="0">
                  <a:pos x="484" y="1036"/>
                </a:cxn>
                <a:cxn ang="0">
                  <a:pos x="440" y="1082"/>
                </a:cxn>
                <a:cxn ang="0">
                  <a:pos x="384" y="1104"/>
                </a:cxn>
                <a:cxn ang="0">
                  <a:pos x="338" y="1100"/>
                </a:cxn>
                <a:cxn ang="0">
                  <a:pos x="284" y="1068"/>
                </a:cxn>
                <a:cxn ang="0">
                  <a:pos x="212" y="1006"/>
                </a:cxn>
                <a:cxn ang="0">
                  <a:pos x="152" y="988"/>
                </a:cxn>
                <a:cxn ang="0">
                  <a:pos x="106" y="996"/>
                </a:cxn>
                <a:cxn ang="0">
                  <a:pos x="54" y="1034"/>
                </a:cxn>
                <a:cxn ang="0">
                  <a:pos x="18" y="1094"/>
                </a:cxn>
                <a:cxn ang="0">
                  <a:pos x="0" y="1170"/>
                </a:cxn>
                <a:cxn ang="0">
                  <a:pos x="2" y="1232"/>
                </a:cxn>
                <a:cxn ang="0">
                  <a:pos x="26" y="1304"/>
                </a:cxn>
                <a:cxn ang="0">
                  <a:pos x="66" y="1360"/>
                </a:cxn>
                <a:cxn ang="0">
                  <a:pos x="122" y="1390"/>
                </a:cxn>
                <a:cxn ang="0">
                  <a:pos x="168" y="1394"/>
                </a:cxn>
                <a:cxn ang="0">
                  <a:pos x="224" y="1368"/>
                </a:cxn>
                <a:cxn ang="0">
                  <a:pos x="298" y="1306"/>
                </a:cxn>
                <a:cxn ang="0">
                  <a:pos x="354" y="1280"/>
                </a:cxn>
                <a:cxn ang="0">
                  <a:pos x="400" y="1282"/>
                </a:cxn>
                <a:cxn ang="0">
                  <a:pos x="452" y="1310"/>
                </a:cxn>
                <a:cxn ang="0">
                  <a:pos x="492" y="1362"/>
                </a:cxn>
                <a:cxn ang="0">
                  <a:pos x="518" y="1430"/>
                </a:cxn>
                <a:cxn ang="0">
                  <a:pos x="1918" y="2382"/>
                </a:cxn>
                <a:cxn ang="0">
                  <a:pos x="1922" y="1430"/>
                </a:cxn>
                <a:cxn ang="0">
                  <a:pos x="1946" y="1362"/>
                </a:cxn>
                <a:cxn ang="0">
                  <a:pos x="1988" y="1310"/>
                </a:cxn>
                <a:cxn ang="0">
                  <a:pos x="2040" y="1282"/>
                </a:cxn>
                <a:cxn ang="0">
                  <a:pos x="2086" y="1280"/>
                </a:cxn>
                <a:cxn ang="0">
                  <a:pos x="2142" y="1306"/>
                </a:cxn>
                <a:cxn ang="0">
                  <a:pos x="2216" y="1368"/>
                </a:cxn>
                <a:cxn ang="0">
                  <a:pos x="2272" y="1394"/>
                </a:cxn>
                <a:cxn ang="0">
                  <a:pos x="2318" y="1390"/>
                </a:cxn>
                <a:cxn ang="0">
                  <a:pos x="2374" y="1360"/>
                </a:cxn>
                <a:cxn ang="0">
                  <a:pos x="2414" y="1304"/>
                </a:cxn>
                <a:cxn ang="0">
                  <a:pos x="2438" y="1232"/>
                </a:cxn>
                <a:cxn ang="0">
                  <a:pos x="2440" y="1170"/>
                </a:cxn>
                <a:cxn ang="0">
                  <a:pos x="2422" y="1094"/>
                </a:cxn>
                <a:cxn ang="0">
                  <a:pos x="2386" y="1034"/>
                </a:cxn>
                <a:cxn ang="0">
                  <a:pos x="2334" y="996"/>
                </a:cxn>
                <a:cxn ang="0">
                  <a:pos x="2288" y="988"/>
                </a:cxn>
              </a:cxnLst>
              <a:rect l="0" t="0" r="r" b="b"/>
              <a:pathLst>
                <a:path w="2440" h="2382">
                  <a:moveTo>
                    <a:pt x="2288" y="988"/>
                  </a:moveTo>
                  <a:lnTo>
                    <a:pt x="2288" y="988"/>
                  </a:lnTo>
                  <a:lnTo>
                    <a:pt x="2272" y="990"/>
                  </a:lnTo>
                  <a:lnTo>
                    <a:pt x="2256" y="992"/>
                  </a:lnTo>
                  <a:lnTo>
                    <a:pt x="2242" y="998"/>
                  </a:lnTo>
                  <a:lnTo>
                    <a:pt x="2228" y="1006"/>
                  </a:lnTo>
                  <a:lnTo>
                    <a:pt x="2216" y="1014"/>
                  </a:lnTo>
                  <a:lnTo>
                    <a:pt x="2204" y="1024"/>
                  </a:lnTo>
                  <a:lnTo>
                    <a:pt x="2178" y="1046"/>
                  </a:lnTo>
                  <a:lnTo>
                    <a:pt x="2154" y="1068"/>
                  </a:lnTo>
                  <a:lnTo>
                    <a:pt x="2142" y="1078"/>
                  </a:lnTo>
                  <a:lnTo>
                    <a:pt x="2130" y="1086"/>
                  </a:lnTo>
                  <a:lnTo>
                    <a:pt x="2116" y="1094"/>
                  </a:lnTo>
                  <a:lnTo>
                    <a:pt x="2102" y="1100"/>
                  </a:lnTo>
                  <a:lnTo>
                    <a:pt x="2086" y="1102"/>
                  </a:lnTo>
                  <a:lnTo>
                    <a:pt x="2070" y="1104"/>
                  </a:lnTo>
                  <a:lnTo>
                    <a:pt x="2070" y="1104"/>
                  </a:lnTo>
                  <a:lnTo>
                    <a:pt x="2054" y="1104"/>
                  </a:lnTo>
                  <a:lnTo>
                    <a:pt x="2040" y="1100"/>
                  </a:lnTo>
                  <a:lnTo>
                    <a:pt x="2026" y="1096"/>
                  </a:lnTo>
                  <a:lnTo>
                    <a:pt x="2012" y="1090"/>
                  </a:lnTo>
                  <a:lnTo>
                    <a:pt x="2000" y="1082"/>
                  </a:lnTo>
                  <a:lnTo>
                    <a:pt x="1988" y="1072"/>
                  </a:lnTo>
                  <a:lnTo>
                    <a:pt x="1976" y="1062"/>
                  </a:lnTo>
                  <a:lnTo>
                    <a:pt x="1966" y="1048"/>
                  </a:lnTo>
                  <a:lnTo>
                    <a:pt x="1956" y="1036"/>
                  </a:lnTo>
                  <a:lnTo>
                    <a:pt x="1946" y="1020"/>
                  </a:lnTo>
                  <a:lnTo>
                    <a:pt x="1940" y="1006"/>
                  </a:lnTo>
                  <a:lnTo>
                    <a:pt x="1932" y="988"/>
                  </a:lnTo>
                  <a:lnTo>
                    <a:pt x="1926" y="972"/>
                  </a:lnTo>
                  <a:lnTo>
                    <a:pt x="1922" y="952"/>
                  </a:lnTo>
                  <a:lnTo>
                    <a:pt x="1920" y="934"/>
                  </a:lnTo>
                  <a:lnTo>
                    <a:pt x="1918" y="914"/>
                  </a:lnTo>
                  <a:lnTo>
                    <a:pt x="1918" y="0"/>
                  </a:lnTo>
                  <a:lnTo>
                    <a:pt x="522" y="0"/>
                  </a:lnTo>
                  <a:lnTo>
                    <a:pt x="522" y="914"/>
                  </a:lnTo>
                  <a:lnTo>
                    <a:pt x="522" y="914"/>
                  </a:lnTo>
                  <a:lnTo>
                    <a:pt x="520" y="934"/>
                  </a:lnTo>
                  <a:lnTo>
                    <a:pt x="518" y="952"/>
                  </a:lnTo>
                  <a:lnTo>
                    <a:pt x="514" y="970"/>
                  </a:lnTo>
                  <a:lnTo>
                    <a:pt x="508" y="988"/>
                  </a:lnTo>
                  <a:lnTo>
                    <a:pt x="500" y="1006"/>
                  </a:lnTo>
                  <a:lnTo>
                    <a:pt x="492" y="1020"/>
                  </a:lnTo>
                  <a:lnTo>
                    <a:pt x="484" y="1036"/>
                  </a:lnTo>
                  <a:lnTo>
                    <a:pt x="474" y="1048"/>
                  </a:lnTo>
                  <a:lnTo>
                    <a:pt x="464" y="1060"/>
                  </a:lnTo>
                  <a:lnTo>
                    <a:pt x="452" y="1072"/>
                  </a:lnTo>
                  <a:lnTo>
                    <a:pt x="440" y="1082"/>
                  </a:lnTo>
                  <a:lnTo>
                    <a:pt x="428" y="1090"/>
                  </a:lnTo>
                  <a:lnTo>
                    <a:pt x="414" y="1096"/>
                  </a:lnTo>
                  <a:lnTo>
                    <a:pt x="400" y="1100"/>
                  </a:lnTo>
                  <a:lnTo>
                    <a:pt x="384" y="1104"/>
                  </a:lnTo>
                  <a:lnTo>
                    <a:pt x="370" y="1104"/>
                  </a:lnTo>
                  <a:lnTo>
                    <a:pt x="370" y="1104"/>
                  </a:lnTo>
                  <a:lnTo>
                    <a:pt x="354" y="1102"/>
                  </a:lnTo>
                  <a:lnTo>
                    <a:pt x="338" y="1100"/>
                  </a:lnTo>
                  <a:lnTo>
                    <a:pt x="324" y="1094"/>
                  </a:lnTo>
                  <a:lnTo>
                    <a:pt x="310" y="1086"/>
                  </a:lnTo>
                  <a:lnTo>
                    <a:pt x="298" y="1078"/>
                  </a:lnTo>
                  <a:lnTo>
                    <a:pt x="284" y="1068"/>
                  </a:lnTo>
                  <a:lnTo>
                    <a:pt x="260" y="1046"/>
                  </a:lnTo>
                  <a:lnTo>
                    <a:pt x="236" y="1024"/>
                  </a:lnTo>
                  <a:lnTo>
                    <a:pt x="224" y="1014"/>
                  </a:lnTo>
                  <a:lnTo>
                    <a:pt x="212" y="1006"/>
                  </a:lnTo>
                  <a:lnTo>
                    <a:pt x="198" y="998"/>
                  </a:lnTo>
                  <a:lnTo>
                    <a:pt x="184" y="992"/>
                  </a:lnTo>
                  <a:lnTo>
                    <a:pt x="168" y="990"/>
                  </a:lnTo>
                  <a:lnTo>
                    <a:pt x="152" y="988"/>
                  </a:lnTo>
                  <a:lnTo>
                    <a:pt x="152" y="988"/>
                  </a:lnTo>
                  <a:lnTo>
                    <a:pt x="136" y="988"/>
                  </a:lnTo>
                  <a:lnTo>
                    <a:pt x="122" y="992"/>
                  </a:lnTo>
                  <a:lnTo>
                    <a:pt x="106" y="996"/>
                  </a:lnTo>
                  <a:lnTo>
                    <a:pt x="92" y="1004"/>
                  </a:lnTo>
                  <a:lnTo>
                    <a:pt x="80" y="1012"/>
                  </a:lnTo>
                  <a:lnTo>
                    <a:pt x="66" y="1022"/>
                  </a:lnTo>
                  <a:lnTo>
                    <a:pt x="54" y="1034"/>
                  </a:lnTo>
                  <a:lnTo>
                    <a:pt x="44" y="1048"/>
                  </a:lnTo>
                  <a:lnTo>
                    <a:pt x="34" y="1062"/>
                  </a:lnTo>
                  <a:lnTo>
                    <a:pt x="26" y="1078"/>
                  </a:lnTo>
                  <a:lnTo>
                    <a:pt x="18" y="1094"/>
                  </a:lnTo>
                  <a:lnTo>
                    <a:pt x="12" y="1112"/>
                  </a:lnTo>
                  <a:lnTo>
                    <a:pt x="6" y="1130"/>
                  </a:lnTo>
                  <a:lnTo>
                    <a:pt x="2" y="1150"/>
                  </a:lnTo>
                  <a:lnTo>
                    <a:pt x="0" y="1170"/>
                  </a:lnTo>
                  <a:lnTo>
                    <a:pt x="0" y="1192"/>
                  </a:lnTo>
                  <a:lnTo>
                    <a:pt x="0" y="1192"/>
                  </a:lnTo>
                  <a:lnTo>
                    <a:pt x="0" y="1212"/>
                  </a:lnTo>
                  <a:lnTo>
                    <a:pt x="2" y="1232"/>
                  </a:lnTo>
                  <a:lnTo>
                    <a:pt x="6" y="1252"/>
                  </a:lnTo>
                  <a:lnTo>
                    <a:pt x="12" y="1270"/>
                  </a:lnTo>
                  <a:lnTo>
                    <a:pt x="18" y="1288"/>
                  </a:lnTo>
                  <a:lnTo>
                    <a:pt x="26" y="1304"/>
                  </a:lnTo>
                  <a:lnTo>
                    <a:pt x="34" y="1320"/>
                  </a:lnTo>
                  <a:lnTo>
                    <a:pt x="44" y="1336"/>
                  </a:lnTo>
                  <a:lnTo>
                    <a:pt x="54" y="1348"/>
                  </a:lnTo>
                  <a:lnTo>
                    <a:pt x="66" y="1360"/>
                  </a:lnTo>
                  <a:lnTo>
                    <a:pt x="80" y="1370"/>
                  </a:lnTo>
                  <a:lnTo>
                    <a:pt x="92" y="1378"/>
                  </a:lnTo>
                  <a:lnTo>
                    <a:pt x="106" y="1386"/>
                  </a:lnTo>
                  <a:lnTo>
                    <a:pt x="122" y="1390"/>
                  </a:lnTo>
                  <a:lnTo>
                    <a:pt x="136" y="1394"/>
                  </a:lnTo>
                  <a:lnTo>
                    <a:pt x="152" y="1394"/>
                  </a:lnTo>
                  <a:lnTo>
                    <a:pt x="152" y="1394"/>
                  </a:lnTo>
                  <a:lnTo>
                    <a:pt x="168" y="1394"/>
                  </a:lnTo>
                  <a:lnTo>
                    <a:pt x="184" y="1390"/>
                  </a:lnTo>
                  <a:lnTo>
                    <a:pt x="198" y="1384"/>
                  </a:lnTo>
                  <a:lnTo>
                    <a:pt x="212" y="1376"/>
                  </a:lnTo>
                  <a:lnTo>
                    <a:pt x="224" y="1368"/>
                  </a:lnTo>
                  <a:lnTo>
                    <a:pt x="236" y="1358"/>
                  </a:lnTo>
                  <a:lnTo>
                    <a:pt x="260" y="1336"/>
                  </a:lnTo>
                  <a:lnTo>
                    <a:pt x="284" y="1316"/>
                  </a:lnTo>
                  <a:lnTo>
                    <a:pt x="298" y="1306"/>
                  </a:lnTo>
                  <a:lnTo>
                    <a:pt x="310" y="1296"/>
                  </a:lnTo>
                  <a:lnTo>
                    <a:pt x="324" y="1290"/>
                  </a:lnTo>
                  <a:lnTo>
                    <a:pt x="338" y="1284"/>
                  </a:lnTo>
                  <a:lnTo>
                    <a:pt x="354" y="1280"/>
                  </a:lnTo>
                  <a:lnTo>
                    <a:pt x="370" y="1278"/>
                  </a:lnTo>
                  <a:lnTo>
                    <a:pt x="370" y="1278"/>
                  </a:lnTo>
                  <a:lnTo>
                    <a:pt x="384" y="1280"/>
                  </a:lnTo>
                  <a:lnTo>
                    <a:pt x="400" y="1282"/>
                  </a:lnTo>
                  <a:lnTo>
                    <a:pt x="414" y="1286"/>
                  </a:lnTo>
                  <a:lnTo>
                    <a:pt x="426" y="1294"/>
                  </a:lnTo>
                  <a:lnTo>
                    <a:pt x="440" y="1302"/>
                  </a:lnTo>
                  <a:lnTo>
                    <a:pt x="452" y="1310"/>
                  </a:lnTo>
                  <a:lnTo>
                    <a:pt x="464" y="1322"/>
                  </a:lnTo>
                  <a:lnTo>
                    <a:pt x="474" y="1334"/>
                  </a:lnTo>
                  <a:lnTo>
                    <a:pt x="484" y="1346"/>
                  </a:lnTo>
                  <a:lnTo>
                    <a:pt x="492" y="1362"/>
                  </a:lnTo>
                  <a:lnTo>
                    <a:pt x="500" y="1378"/>
                  </a:lnTo>
                  <a:lnTo>
                    <a:pt x="508" y="1394"/>
                  </a:lnTo>
                  <a:lnTo>
                    <a:pt x="512" y="1412"/>
                  </a:lnTo>
                  <a:lnTo>
                    <a:pt x="518" y="1430"/>
                  </a:lnTo>
                  <a:lnTo>
                    <a:pt x="520" y="1448"/>
                  </a:lnTo>
                  <a:lnTo>
                    <a:pt x="522" y="1468"/>
                  </a:lnTo>
                  <a:lnTo>
                    <a:pt x="522" y="2382"/>
                  </a:lnTo>
                  <a:lnTo>
                    <a:pt x="1918" y="2382"/>
                  </a:lnTo>
                  <a:lnTo>
                    <a:pt x="1918" y="1468"/>
                  </a:lnTo>
                  <a:lnTo>
                    <a:pt x="1918" y="1468"/>
                  </a:lnTo>
                  <a:lnTo>
                    <a:pt x="1920" y="1450"/>
                  </a:lnTo>
                  <a:lnTo>
                    <a:pt x="1922" y="1430"/>
                  </a:lnTo>
                  <a:lnTo>
                    <a:pt x="1926" y="1412"/>
                  </a:lnTo>
                  <a:lnTo>
                    <a:pt x="1932" y="1394"/>
                  </a:lnTo>
                  <a:lnTo>
                    <a:pt x="1938" y="1378"/>
                  </a:lnTo>
                  <a:lnTo>
                    <a:pt x="1946" y="1362"/>
                  </a:lnTo>
                  <a:lnTo>
                    <a:pt x="1956" y="1348"/>
                  </a:lnTo>
                  <a:lnTo>
                    <a:pt x="1966" y="1334"/>
                  </a:lnTo>
                  <a:lnTo>
                    <a:pt x="1976" y="1322"/>
                  </a:lnTo>
                  <a:lnTo>
                    <a:pt x="1988" y="1310"/>
                  </a:lnTo>
                  <a:lnTo>
                    <a:pt x="2000" y="1302"/>
                  </a:lnTo>
                  <a:lnTo>
                    <a:pt x="2012" y="1294"/>
                  </a:lnTo>
                  <a:lnTo>
                    <a:pt x="2026" y="1286"/>
                  </a:lnTo>
                  <a:lnTo>
                    <a:pt x="2040" y="1282"/>
                  </a:lnTo>
                  <a:lnTo>
                    <a:pt x="2054" y="1280"/>
                  </a:lnTo>
                  <a:lnTo>
                    <a:pt x="2070" y="1278"/>
                  </a:lnTo>
                  <a:lnTo>
                    <a:pt x="2070" y="1278"/>
                  </a:lnTo>
                  <a:lnTo>
                    <a:pt x="2086" y="1280"/>
                  </a:lnTo>
                  <a:lnTo>
                    <a:pt x="2102" y="1284"/>
                  </a:lnTo>
                  <a:lnTo>
                    <a:pt x="2116" y="1290"/>
                  </a:lnTo>
                  <a:lnTo>
                    <a:pt x="2130" y="1296"/>
                  </a:lnTo>
                  <a:lnTo>
                    <a:pt x="2142" y="1306"/>
                  </a:lnTo>
                  <a:lnTo>
                    <a:pt x="2154" y="1316"/>
                  </a:lnTo>
                  <a:lnTo>
                    <a:pt x="2178" y="1336"/>
                  </a:lnTo>
                  <a:lnTo>
                    <a:pt x="2204" y="1358"/>
                  </a:lnTo>
                  <a:lnTo>
                    <a:pt x="2216" y="1368"/>
                  </a:lnTo>
                  <a:lnTo>
                    <a:pt x="2228" y="1376"/>
                  </a:lnTo>
                  <a:lnTo>
                    <a:pt x="2242" y="1384"/>
                  </a:lnTo>
                  <a:lnTo>
                    <a:pt x="2256" y="1390"/>
                  </a:lnTo>
                  <a:lnTo>
                    <a:pt x="2272" y="1394"/>
                  </a:lnTo>
                  <a:lnTo>
                    <a:pt x="2288" y="1394"/>
                  </a:lnTo>
                  <a:lnTo>
                    <a:pt x="2288" y="1394"/>
                  </a:lnTo>
                  <a:lnTo>
                    <a:pt x="2304" y="1394"/>
                  </a:lnTo>
                  <a:lnTo>
                    <a:pt x="2318" y="1390"/>
                  </a:lnTo>
                  <a:lnTo>
                    <a:pt x="2334" y="1386"/>
                  </a:lnTo>
                  <a:lnTo>
                    <a:pt x="2348" y="1378"/>
                  </a:lnTo>
                  <a:lnTo>
                    <a:pt x="2360" y="1370"/>
                  </a:lnTo>
                  <a:lnTo>
                    <a:pt x="2374" y="1360"/>
                  </a:lnTo>
                  <a:lnTo>
                    <a:pt x="2386" y="1348"/>
                  </a:lnTo>
                  <a:lnTo>
                    <a:pt x="2396" y="1336"/>
                  </a:lnTo>
                  <a:lnTo>
                    <a:pt x="2406" y="1320"/>
                  </a:lnTo>
                  <a:lnTo>
                    <a:pt x="2414" y="1304"/>
                  </a:lnTo>
                  <a:lnTo>
                    <a:pt x="2422" y="1288"/>
                  </a:lnTo>
                  <a:lnTo>
                    <a:pt x="2428" y="1270"/>
                  </a:lnTo>
                  <a:lnTo>
                    <a:pt x="2434" y="1252"/>
                  </a:lnTo>
                  <a:lnTo>
                    <a:pt x="2438" y="1232"/>
                  </a:lnTo>
                  <a:lnTo>
                    <a:pt x="2440" y="1212"/>
                  </a:lnTo>
                  <a:lnTo>
                    <a:pt x="2440" y="1192"/>
                  </a:lnTo>
                  <a:lnTo>
                    <a:pt x="2440" y="1192"/>
                  </a:lnTo>
                  <a:lnTo>
                    <a:pt x="2440" y="1170"/>
                  </a:lnTo>
                  <a:lnTo>
                    <a:pt x="2438" y="1150"/>
                  </a:lnTo>
                  <a:lnTo>
                    <a:pt x="2434" y="1130"/>
                  </a:lnTo>
                  <a:lnTo>
                    <a:pt x="2428" y="1112"/>
                  </a:lnTo>
                  <a:lnTo>
                    <a:pt x="2422" y="1094"/>
                  </a:lnTo>
                  <a:lnTo>
                    <a:pt x="2414" y="1078"/>
                  </a:lnTo>
                  <a:lnTo>
                    <a:pt x="2406" y="1062"/>
                  </a:lnTo>
                  <a:lnTo>
                    <a:pt x="2396" y="1048"/>
                  </a:lnTo>
                  <a:lnTo>
                    <a:pt x="2386" y="1034"/>
                  </a:lnTo>
                  <a:lnTo>
                    <a:pt x="2374" y="1022"/>
                  </a:lnTo>
                  <a:lnTo>
                    <a:pt x="2360" y="1012"/>
                  </a:lnTo>
                  <a:lnTo>
                    <a:pt x="2348" y="1004"/>
                  </a:lnTo>
                  <a:lnTo>
                    <a:pt x="2334" y="996"/>
                  </a:lnTo>
                  <a:lnTo>
                    <a:pt x="2318" y="992"/>
                  </a:lnTo>
                  <a:lnTo>
                    <a:pt x="2304" y="988"/>
                  </a:lnTo>
                  <a:lnTo>
                    <a:pt x="2288" y="988"/>
                  </a:lnTo>
                  <a:lnTo>
                    <a:pt x="2288" y="988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accent4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b="1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711B64-3F4F-48C5-8BF4-C38E02A4E4A2}"/>
                </a:ext>
              </a:extLst>
            </p:cNvPr>
            <p:cNvSpPr txBox="1"/>
            <p:nvPr/>
          </p:nvSpPr>
          <p:spPr>
            <a:xfrm>
              <a:off x="7311983" y="5342843"/>
              <a:ext cx="2254715" cy="941748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4"/>
                  </a:solidFill>
                  <a:latin typeface="Arial Black" charset="0"/>
                  <a:ea typeface="Arial Black" charset="0"/>
                  <a:cs typeface="Arial Black" charset="0"/>
                </a:rPr>
                <a:t>PART </a:t>
              </a:r>
              <a:r>
                <a:rPr lang="en-US" sz="3200" i="1" dirty="0">
                  <a:solidFill>
                    <a:schemeClr val="accent4"/>
                  </a:solidFill>
                  <a:latin typeface="Arial" charset="0"/>
                  <a:ea typeface="Arial" charset="0"/>
                  <a:cs typeface="Arial" charset="0"/>
                </a:rPr>
                <a:t>C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 dirty="0">
                  <a:latin typeface="Arial" charset="0"/>
                  <a:ea typeface="Arial" charset="0"/>
                  <a:cs typeface="Arial" charset="0"/>
                </a:rPr>
                <a:t>Place your details or bullets here. More text can be placed here.</a:t>
              </a:r>
            </a:p>
          </p:txBody>
        </p:sp>
      </p:grpSp>
      <p:grpSp>
        <p:nvGrpSpPr>
          <p:cNvPr id="19" name="Group 18" descr="Puzzle piece part D group.">
            <a:extLst>
              <a:ext uri="{FF2B5EF4-FFF2-40B4-BE49-F238E27FC236}">
                <a16:creationId xmlns:a16="http://schemas.microsoft.com/office/drawing/2014/main" id="{D3A2FCB4-EEBB-495E-B7D2-D3E96D00F9AE}"/>
              </a:ext>
            </a:extLst>
          </p:cNvPr>
          <p:cNvGrpSpPr/>
          <p:nvPr userDrawn="1"/>
        </p:nvGrpSpPr>
        <p:grpSpPr>
          <a:xfrm>
            <a:off x="9143152" y="1819276"/>
            <a:ext cx="2742881" cy="4680188"/>
            <a:chOff x="9571009" y="2667000"/>
            <a:chExt cx="2277554" cy="3886199"/>
          </a:xfrm>
          <a:solidFill>
            <a:schemeClr val="accent5"/>
          </a:solidFill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71E71B79-3344-4780-8D3F-A18D8BEB86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9571009" y="2667000"/>
              <a:ext cx="2277554" cy="3886199"/>
            </a:xfrm>
            <a:custGeom>
              <a:avLst/>
              <a:gdLst/>
              <a:ahLst/>
              <a:cxnLst>
                <a:cxn ang="0">
                  <a:pos x="1396" y="0"/>
                </a:cxn>
                <a:cxn ang="0">
                  <a:pos x="0" y="924"/>
                </a:cxn>
                <a:cxn ang="0">
                  <a:pos x="2" y="942"/>
                </a:cxn>
                <a:cxn ang="0">
                  <a:pos x="10" y="978"/>
                </a:cxn>
                <a:cxn ang="0">
                  <a:pos x="22" y="1010"/>
                </a:cxn>
                <a:cxn ang="0">
                  <a:pos x="40" y="1040"/>
                </a:cxn>
                <a:cxn ang="0">
                  <a:pos x="60" y="1064"/>
                </a:cxn>
                <a:cxn ang="0">
                  <a:pos x="84" y="1082"/>
                </a:cxn>
                <a:cxn ang="0">
                  <a:pos x="108" y="1096"/>
                </a:cxn>
                <a:cxn ang="0">
                  <a:pos x="136" y="1104"/>
                </a:cxn>
                <a:cxn ang="0">
                  <a:pos x="152" y="1104"/>
                </a:cxn>
                <a:cxn ang="0">
                  <a:pos x="184" y="1100"/>
                </a:cxn>
                <a:cxn ang="0">
                  <a:pos x="212" y="1086"/>
                </a:cxn>
                <a:cxn ang="0">
                  <a:pos x="236" y="1068"/>
                </a:cxn>
                <a:cxn ang="0">
                  <a:pos x="284" y="1024"/>
                </a:cxn>
                <a:cxn ang="0">
                  <a:pos x="310" y="1006"/>
                </a:cxn>
                <a:cxn ang="0">
                  <a:pos x="338" y="992"/>
                </a:cxn>
                <a:cxn ang="0">
                  <a:pos x="370" y="988"/>
                </a:cxn>
                <a:cxn ang="0">
                  <a:pos x="386" y="990"/>
                </a:cxn>
                <a:cxn ang="0">
                  <a:pos x="416" y="998"/>
                </a:cxn>
                <a:cxn ang="0">
                  <a:pos x="442" y="1012"/>
                </a:cxn>
                <a:cxn ang="0">
                  <a:pos x="466" y="1034"/>
                </a:cxn>
                <a:cxn ang="0">
                  <a:pos x="488" y="1062"/>
                </a:cxn>
                <a:cxn ang="0">
                  <a:pos x="504" y="1094"/>
                </a:cxn>
                <a:cxn ang="0">
                  <a:pos x="516" y="1130"/>
                </a:cxn>
                <a:cxn ang="0">
                  <a:pos x="522" y="1170"/>
                </a:cxn>
                <a:cxn ang="0">
                  <a:pos x="522" y="1192"/>
                </a:cxn>
                <a:cxn ang="0">
                  <a:pos x="520" y="1232"/>
                </a:cxn>
                <a:cxn ang="0">
                  <a:pos x="510" y="1270"/>
                </a:cxn>
                <a:cxn ang="0">
                  <a:pos x="496" y="1306"/>
                </a:cxn>
                <a:cxn ang="0">
                  <a:pos x="478" y="1336"/>
                </a:cxn>
                <a:cxn ang="0">
                  <a:pos x="456" y="1360"/>
                </a:cxn>
                <a:cxn ang="0">
                  <a:pos x="430" y="1380"/>
                </a:cxn>
                <a:cxn ang="0">
                  <a:pos x="400" y="1390"/>
                </a:cxn>
                <a:cxn ang="0">
                  <a:pos x="370" y="1396"/>
                </a:cxn>
                <a:cxn ang="0">
                  <a:pos x="354" y="1394"/>
                </a:cxn>
                <a:cxn ang="0">
                  <a:pos x="324" y="1384"/>
                </a:cxn>
                <a:cxn ang="0">
                  <a:pos x="298" y="1368"/>
                </a:cxn>
                <a:cxn ang="0">
                  <a:pos x="260" y="1336"/>
                </a:cxn>
                <a:cxn ang="0">
                  <a:pos x="224" y="1306"/>
                </a:cxn>
                <a:cxn ang="0">
                  <a:pos x="198" y="1290"/>
                </a:cxn>
                <a:cxn ang="0">
                  <a:pos x="168" y="1280"/>
                </a:cxn>
                <a:cxn ang="0">
                  <a:pos x="152" y="1278"/>
                </a:cxn>
                <a:cxn ang="0">
                  <a:pos x="122" y="1282"/>
                </a:cxn>
                <a:cxn ang="0">
                  <a:pos x="96" y="1292"/>
                </a:cxn>
                <a:cxn ang="0">
                  <a:pos x="72" y="1310"/>
                </a:cxn>
                <a:cxn ang="0">
                  <a:pos x="50" y="1332"/>
                </a:cxn>
                <a:cxn ang="0">
                  <a:pos x="30" y="1358"/>
                </a:cxn>
                <a:cxn ang="0">
                  <a:pos x="16" y="1388"/>
                </a:cxn>
                <a:cxn ang="0">
                  <a:pos x="6" y="1422"/>
                </a:cxn>
                <a:cxn ang="0">
                  <a:pos x="0" y="1460"/>
                </a:cxn>
                <a:cxn ang="0">
                  <a:pos x="4" y="2382"/>
                </a:cxn>
              </a:cxnLst>
              <a:rect l="0" t="0" r="r" b="b"/>
              <a:pathLst>
                <a:path w="1396" h="2382">
                  <a:moveTo>
                    <a:pt x="1396" y="2382"/>
                  </a:moveTo>
                  <a:lnTo>
                    <a:pt x="1396" y="0"/>
                  </a:lnTo>
                  <a:lnTo>
                    <a:pt x="0" y="0"/>
                  </a:lnTo>
                  <a:lnTo>
                    <a:pt x="0" y="924"/>
                  </a:lnTo>
                  <a:lnTo>
                    <a:pt x="0" y="924"/>
                  </a:lnTo>
                  <a:lnTo>
                    <a:pt x="2" y="942"/>
                  </a:lnTo>
                  <a:lnTo>
                    <a:pt x="6" y="960"/>
                  </a:lnTo>
                  <a:lnTo>
                    <a:pt x="10" y="978"/>
                  </a:lnTo>
                  <a:lnTo>
                    <a:pt x="16" y="994"/>
                  </a:lnTo>
                  <a:lnTo>
                    <a:pt x="22" y="1010"/>
                  </a:lnTo>
                  <a:lnTo>
                    <a:pt x="30" y="1026"/>
                  </a:lnTo>
                  <a:lnTo>
                    <a:pt x="40" y="1040"/>
                  </a:lnTo>
                  <a:lnTo>
                    <a:pt x="50" y="1052"/>
                  </a:lnTo>
                  <a:lnTo>
                    <a:pt x="60" y="1064"/>
                  </a:lnTo>
                  <a:lnTo>
                    <a:pt x="72" y="1074"/>
                  </a:lnTo>
                  <a:lnTo>
                    <a:pt x="84" y="1082"/>
                  </a:lnTo>
                  <a:lnTo>
                    <a:pt x="96" y="1090"/>
                  </a:lnTo>
                  <a:lnTo>
                    <a:pt x="108" y="1096"/>
                  </a:lnTo>
                  <a:lnTo>
                    <a:pt x="122" y="1100"/>
                  </a:lnTo>
                  <a:lnTo>
                    <a:pt x="136" y="1104"/>
                  </a:lnTo>
                  <a:lnTo>
                    <a:pt x="152" y="1104"/>
                  </a:lnTo>
                  <a:lnTo>
                    <a:pt x="152" y="1104"/>
                  </a:lnTo>
                  <a:lnTo>
                    <a:pt x="168" y="1102"/>
                  </a:lnTo>
                  <a:lnTo>
                    <a:pt x="184" y="1100"/>
                  </a:lnTo>
                  <a:lnTo>
                    <a:pt x="198" y="1094"/>
                  </a:lnTo>
                  <a:lnTo>
                    <a:pt x="212" y="1086"/>
                  </a:lnTo>
                  <a:lnTo>
                    <a:pt x="224" y="1078"/>
                  </a:lnTo>
                  <a:lnTo>
                    <a:pt x="236" y="1068"/>
                  </a:lnTo>
                  <a:lnTo>
                    <a:pt x="260" y="1046"/>
                  </a:lnTo>
                  <a:lnTo>
                    <a:pt x="284" y="1024"/>
                  </a:lnTo>
                  <a:lnTo>
                    <a:pt x="298" y="1014"/>
                  </a:lnTo>
                  <a:lnTo>
                    <a:pt x="310" y="1006"/>
                  </a:lnTo>
                  <a:lnTo>
                    <a:pt x="324" y="998"/>
                  </a:lnTo>
                  <a:lnTo>
                    <a:pt x="338" y="992"/>
                  </a:lnTo>
                  <a:lnTo>
                    <a:pt x="354" y="990"/>
                  </a:lnTo>
                  <a:lnTo>
                    <a:pt x="370" y="988"/>
                  </a:lnTo>
                  <a:lnTo>
                    <a:pt x="370" y="988"/>
                  </a:lnTo>
                  <a:lnTo>
                    <a:pt x="386" y="990"/>
                  </a:lnTo>
                  <a:lnTo>
                    <a:pt x="400" y="992"/>
                  </a:lnTo>
                  <a:lnTo>
                    <a:pt x="416" y="998"/>
                  </a:lnTo>
                  <a:lnTo>
                    <a:pt x="430" y="1004"/>
                  </a:lnTo>
                  <a:lnTo>
                    <a:pt x="442" y="1012"/>
                  </a:lnTo>
                  <a:lnTo>
                    <a:pt x="456" y="1022"/>
                  </a:lnTo>
                  <a:lnTo>
                    <a:pt x="466" y="1034"/>
                  </a:lnTo>
                  <a:lnTo>
                    <a:pt x="478" y="1048"/>
                  </a:lnTo>
                  <a:lnTo>
                    <a:pt x="488" y="1062"/>
                  </a:lnTo>
                  <a:lnTo>
                    <a:pt x="496" y="1078"/>
                  </a:lnTo>
                  <a:lnTo>
                    <a:pt x="504" y="1094"/>
                  </a:lnTo>
                  <a:lnTo>
                    <a:pt x="510" y="1112"/>
                  </a:lnTo>
                  <a:lnTo>
                    <a:pt x="516" y="1130"/>
                  </a:lnTo>
                  <a:lnTo>
                    <a:pt x="520" y="1150"/>
                  </a:lnTo>
                  <a:lnTo>
                    <a:pt x="522" y="1170"/>
                  </a:lnTo>
                  <a:lnTo>
                    <a:pt x="522" y="1192"/>
                  </a:lnTo>
                  <a:lnTo>
                    <a:pt x="522" y="1192"/>
                  </a:lnTo>
                  <a:lnTo>
                    <a:pt x="522" y="1212"/>
                  </a:lnTo>
                  <a:lnTo>
                    <a:pt x="520" y="1232"/>
                  </a:lnTo>
                  <a:lnTo>
                    <a:pt x="516" y="1252"/>
                  </a:lnTo>
                  <a:lnTo>
                    <a:pt x="510" y="1270"/>
                  </a:lnTo>
                  <a:lnTo>
                    <a:pt x="504" y="1288"/>
                  </a:lnTo>
                  <a:lnTo>
                    <a:pt x="496" y="1306"/>
                  </a:lnTo>
                  <a:lnTo>
                    <a:pt x="488" y="1322"/>
                  </a:lnTo>
                  <a:lnTo>
                    <a:pt x="478" y="1336"/>
                  </a:lnTo>
                  <a:lnTo>
                    <a:pt x="466" y="1348"/>
                  </a:lnTo>
                  <a:lnTo>
                    <a:pt x="456" y="1360"/>
                  </a:lnTo>
                  <a:lnTo>
                    <a:pt x="442" y="1370"/>
                  </a:lnTo>
                  <a:lnTo>
                    <a:pt x="430" y="1380"/>
                  </a:lnTo>
                  <a:lnTo>
                    <a:pt x="416" y="1386"/>
                  </a:lnTo>
                  <a:lnTo>
                    <a:pt x="400" y="1390"/>
                  </a:lnTo>
                  <a:lnTo>
                    <a:pt x="386" y="1394"/>
                  </a:lnTo>
                  <a:lnTo>
                    <a:pt x="370" y="1396"/>
                  </a:lnTo>
                  <a:lnTo>
                    <a:pt x="370" y="1396"/>
                  </a:lnTo>
                  <a:lnTo>
                    <a:pt x="354" y="1394"/>
                  </a:lnTo>
                  <a:lnTo>
                    <a:pt x="338" y="1390"/>
                  </a:lnTo>
                  <a:lnTo>
                    <a:pt x="324" y="1384"/>
                  </a:lnTo>
                  <a:lnTo>
                    <a:pt x="310" y="1376"/>
                  </a:lnTo>
                  <a:lnTo>
                    <a:pt x="298" y="1368"/>
                  </a:lnTo>
                  <a:lnTo>
                    <a:pt x="284" y="1358"/>
                  </a:lnTo>
                  <a:lnTo>
                    <a:pt x="260" y="1336"/>
                  </a:lnTo>
                  <a:lnTo>
                    <a:pt x="236" y="1316"/>
                  </a:lnTo>
                  <a:lnTo>
                    <a:pt x="224" y="1306"/>
                  </a:lnTo>
                  <a:lnTo>
                    <a:pt x="212" y="1296"/>
                  </a:lnTo>
                  <a:lnTo>
                    <a:pt x="198" y="1290"/>
                  </a:lnTo>
                  <a:lnTo>
                    <a:pt x="184" y="1284"/>
                  </a:lnTo>
                  <a:lnTo>
                    <a:pt x="168" y="1280"/>
                  </a:lnTo>
                  <a:lnTo>
                    <a:pt x="152" y="1278"/>
                  </a:lnTo>
                  <a:lnTo>
                    <a:pt x="152" y="1278"/>
                  </a:lnTo>
                  <a:lnTo>
                    <a:pt x="136" y="1280"/>
                  </a:lnTo>
                  <a:lnTo>
                    <a:pt x="122" y="1282"/>
                  </a:lnTo>
                  <a:lnTo>
                    <a:pt x="108" y="1286"/>
                  </a:lnTo>
                  <a:lnTo>
                    <a:pt x="96" y="1292"/>
                  </a:lnTo>
                  <a:lnTo>
                    <a:pt x="84" y="1300"/>
                  </a:lnTo>
                  <a:lnTo>
                    <a:pt x="72" y="1310"/>
                  </a:lnTo>
                  <a:lnTo>
                    <a:pt x="60" y="1320"/>
                  </a:lnTo>
                  <a:lnTo>
                    <a:pt x="50" y="1332"/>
                  </a:lnTo>
                  <a:lnTo>
                    <a:pt x="40" y="1344"/>
                  </a:lnTo>
                  <a:lnTo>
                    <a:pt x="30" y="1358"/>
                  </a:lnTo>
                  <a:lnTo>
                    <a:pt x="22" y="1372"/>
                  </a:lnTo>
                  <a:lnTo>
                    <a:pt x="16" y="1388"/>
                  </a:lnTo>
                  <a:lnTo>
                    <a:pt x="10" y="1406"/>
                  </a:lnTo>
                  <a:lnTo>
                    <a:pt x="6" y="1422"/>
                  </a:lnTo>
                  <a:lnTo>
                    <a:pt x="2" y="1440"/>
                  </a:lnTo>
                  <a:lnTo>
                    <a:pt x="0" y="1460"/>
                  </a:lnTo>
                  <a:lnTo>
                    <a:pt x="0" y="2372"/>
                  </a:lnTo>
                  <a:lnTo>
                    <a:pt x="4" y="2382"/>
                  </a:lnTo>
                  <a:lnTo>
                    <a:pt x="1396" y="2382"/>
                  </a:lnTo>
                  <a:close/>
                </a:path>
              </a:pathLst>
            </a:custGeom>
            <a:grpFill/>
            <a:ln w="19050">
              <a:solidFill>
                <a:schemeClr val="accent4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extrusionClr>
                <a:schemeClr val="tx1"/>
              </a:extrusionClr>
            </a:sp3d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b="1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06DB01-FBF1-4D3D-9179-F7684BC32D9D}"/>
                </a:ext>
              </a:extLst>
            </p:cNvPr>
            <p:cNvSpPr txBox="1"/>
            <p:nvPr/>
          </p:nvSpPr>
          <p:spPr>
            <a:xfrm>
              <a:off x="9573909" y="5342843"/>
              <a:ext cx="2254715" cy="941748"/>
            </a:xfrm>
            <a:prstGeom prst="rect">
              <a:avLst/>
            </a:prstGeom>
            <a:grpFill/>
            <a:ln>
              <a:solidFill>
                <a:schemeClr val="accent4"/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4"/>
                  </a:solidFill>
                  <a:latin typeface="Arial Black" charset="0"/>
                  <a:ea typeface="Arial Black" charset="0"/>
                  <a:cs typeface="Arial Black" charset="0"/>
                </a:rPr>
                <a:t>PART </a:t>
              </a:r>
              <a:r>
                <a:rPr lang="en-US" sz="3200" i="1" dirty="0">
                  <a:solidFill>
                    <a:schemeClr val="accent4"/>
                  </a:solidFill>
                  <a:latin typeface="Arial" charset="0"/>
                  <a:ea typeface="Arial" charset="0"/>
                  <a:cs typeface="Arial" charset="0"/>
                </a:rPr>
                <a:t>D</a:t>
              </a:r>
            </a:p>
            <a:p>
              <a:pPr algn="ctr">
                <a:lnSpc>
                  <a:spcPct val="85000"/>
                </a:lnSpc>
              </a:pPr>
              <a:r>
                <a:rPr lang="en-US" sz="1400" dirty="0">
                  <a:latin typeface="Arial" charset="0"/>
                  <a:ea typeface="Arial" charset="0"/>
                  <a:cs typeface="Arial" charset="0"/>
                </a:rPr>
                <a:t>Place your details or bullets here. More text can be placed here.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9457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C070E0-4AD3-4CC6-9C72-83129C4B34F4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2E36C6-4A38-43A5-AF86-428FF2075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764095-FEC4-4EDD-BEA1-D3F401CC66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8638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rgbClr val="1662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E9F952-6199-481A-B959-E4A7AA7C0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AD13F6-8EA4-49FB-A261-F68D0213D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1E637-52A8-44B0-912E-E81E0FAD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96">
            <a:extLst>
              <a:ext uri="{FF2B5EF4-FFF2-40B4-BE49-F238E27FC236}">
                <a16:creationId xmlns:a16="http://schemas.microsoft.com/office/drawing/2014/main" id="{D72EC9C5-C6D5-40ED-8D6C-5C79F321F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14208" y="4073185"/>
            <a:ext cx="5834034" cy="1749482"/>
            <a:chOff x="3251472" y="1828800"/>
            <a:chExt cx="2641058" cy="1077913"/>
          </a:xfrm>
          <a:solidFill>
            <a:schemeClr val="bg1"/>
          </a:solidFill>
        </p:grpSpPr>
        <p:sp>
          <p:nvSpPr>
            <p:cNvPr id="6" name="Freeform 20">
              <a:extLst>
                <a:ext uri="{FF2B5EF4-FFF2-40B4-BE49-F238E27FC236}">
                  <a16:creationId xmlns:a16="http://schemas.microsoft.com/office/drawing/2014/main" id="{772F30B9-5910-427E-AE52-58AC5049C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1" y="1828800"/>
              <a:ext cx="1320529" cy="1076325"/>
            </a:xfrm>
            <a:custGeom>
              <a:avLst/>
              <a:gdLst/>
              <a:ahLst/>
              <a:cxnLst>
                <a:cxn ang="0">
                  <a:pos x="1317" y="0"/>
                </a:cxn>
                <a:cxn ang="0">
                  <a:pos x="0" y="591"/>
                </a:cxn>
                <a:cxn ang="0">
                  <a:pos x="0" y="1356"/>
                </a:cxn>
                <a:cxn ang="0">
                  <a:pos x="1666" y="610"/>
                </a:cxn>
                <a:cxn ang="0">
                  <a:pos x="1317" y="0"/>
                </a:cxn>
              </a:cxnLst>
              <a:rect l="0" t="0" r="r" b="b"/>
              <a:pathLst>
                <a:path w="1666" h="1356">
                  <a:moveTo>
                    <a:pt x="1317" y="0"/>
                  </a:moveTo>
                  <a:lnTo>
                    <a:pt x="0" y="591"/>
                  </a:lnTo>
                  <a:lnTo>
                    <a:pt x="0" y="1356"/>
                  </a:lnTo>
                  <a:lnTo>
                    <a:pt x="1666" y="610"/>
                  </a:lnTo>
                  <a:lnTo>
                    <a:pt x="1317" y="0"/>
                  </a:lnTo>
                  <a:close/>
                </a:path>
              </a:pathLst>
            </a:custGeom>
            <a:grpFill/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8EB2D578-EEFD-4D76-85B8-500C040CA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472" y="1828800"/>
              <a:ext cx="1322388" cy="1077913"/>
            </a:xfrm>
            <a:custGeom>
              <a:avLst/>
              <a:gdLst/>
              <a:ahLst/>
              <a:cxnLst>
                <a:cxn ang="0">
                  <a:pos x="349" y="0"/>
                </a:cxn>
                <a:cxn ang="0">
                  <a:pos x="0" y="610"/>
                </a:cxn>
                <a:cxn ang="0">
                  <a:pos x="1666" y="1358"/>
                </a:cxn>
                <a:cxn ang="0">
                  <a:pos x="1666" y="1356"/>
                </a:cxn>
                <a:cxn ang="0">
                  <a:pos x="1666" y="591"/>
                </a:cxn>
                <a:cxn ang="0">
                  <a:pos x="1666" y="591"/>
                </a:cxn>
                <a:cxn ang="0">
                  <a:pos x="349" y="0"/>
                </a:cxn>
              </a:cxnLst>
              <a:rect l="0" t="0" r="r" b="b"/>
              <a:pathLst>
                <a:path w="1666" h="1358">
                  <a:moveTo>
                    <a:pt x="349" y="0"/>
                  </a:moveTo>
                  <a:lnTo>
                    <a:pt x="0" y="610"/>
                  </a:lnTo>
                  <a:lnTo>
                    <a:pt x="1666" y="1358"/>
                  </a:lnTo>
                  <a:lnTo>
                    <a:pt x="1666" y="1356"/>
                  </a:lnTo>
                  <a:lnTo>
                    <a:pt x="1666" y="591"/>
                  </a:lnTo>
                  <a:lnTo>
                    <a:pt x="1666" y="591"/>
                  </a:lnTo>
                  <a:lnTo>
                    <a:pt x="349" y="0"/>
                  </a:lnTo>
                  <a:close/>
                </a:path>
              </a:pathLst>
            </a:custGeom>
            <a:grpFill/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</p:grpSp>
      <p:grpSp>
        <p:nvGrpSpPr>
          <p:cNvPr id="8" name="Group 96">
            <a:extLst>
              <a:ext uri="{FF2B5EF4-FFF2-40B4-BE49-F238E27FC236}">
                <a16:creationId xmlns:a16="http://schemas.microsoft.com/office/drawing/2014/main" id="{0A650D11-68BB-4419-B16E-8EC0E7DC7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57041" y="3288648"/>
            <a:ext cx="5748368" cy="2468908"/>
            <a:chOff x="3251472" y="1362870"/>
            <a:chExt cx="2641058" cy="154384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6C404BC0-D721-4261-8CA7-8B054CFA4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26" y="1362870"/>
              <a:ext cx="2089150" cy="938213"/>
            </a:xfrm>
            <a:custGeom>
              <a:avLst/>
              <a:gdLst/>
              <a:ahLst/>
              <a:cxnLst>
                <a:cxn ang="0">
                  <a:pos x="2634" y="591"/>
                </a:cxn>
                <a:cxn ang="0">
                  <a:pos x="1317" y="0"/>
                </a:cxn>
                <a:cxn ang="0">
                  <a:pos x="0" y="591"/>
                </a:cxn>
                <a:cxn ang="0">
                  <a:pos x="0" y="591"/>
                </a:cxn>
                <a:cxn ang="0">
                  <a:pos x="1317" y="1182"/>
                </a:cxn>
                <a:cxn ang="0">
                  <a:pos x="2634" y="591"/>
                </a:cxn>
                <a:cxn ang="0">
                  <a:pos x="2634" y="591"/>
                </a:cxn>
              </a:cxnLst>
              <a:rect l="0" t="0" r="r" b="b"/>
              <a:pathLst>
                <a:path w="2634" h="1182">
                  <a:moveTo>
                    <a:pt x="2634" y="591"/>
                  </a:moveTo>
                  <a:lnTo>
                    <a:pt x="1317" y="0"/>
                  </a:lnTo>
                  <a:lnTo>
                    <a:pt x="0" y="591"/>
                  </a:lnTo>
                  <a:lnTo>
                    <a:pt x="0" y="591"/>
                  </a:lnTo>
                  <a:lnTo>
                    <a:pt x="1317" y="1182"/>
                  </a:lnTo>
                  <a:lnTo>
                    <a:pt x="2634" y="591"/>
                  </a:lnTo>
                  <a:lnTo>
                    <a:pt x="2634" y="591"/>
                  </a:lnTo>
                  <a:close/>
                </a:path>
              </a:pathLst>
            </a:cu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89B2D60A-3900-4027-93A6-D43ED69D9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1" y="1828800"/>
              <a:ext cx="1320529" cy="1076325"/>
            </a:xfrm>
            <a:custGeom>
              <a:avLst/>
              <a:gdLst/>
              <a:ahLst/>
              <a:cxnLst>
                <a:cxn ang="0">
                  <a:pos x="1317" y="0"/>
                </a:cxn>
                <a:cxn ang="0">
                  <a:pos x="0" y="591"/>
                </a:cxn>
                <a:cxn ang="0">
                  <a:pos x="0" y="1356"/>
                </a:cxn>
                <a:cxn ang="0">
                  <a:pos x="1666" y="610"/>
                </a:cxn>
                <a:cxn ang="0">
                  <a:pos x="1317" y="0"/>
                </a:cxn>
              </a:cxnLst>
              <a:rect l="0" t="0" r="r" b="b"/>
              <a:pathLst>
                <a:path w="1666" h="1356">
                  <a:moveTo>
                    <a:pt x="1317" y="0"/>
                  </a:moveTo>
                  <a:lnTo>
                    <a:pt x="0" y="591"/>
                  </a:lnTo>
                  <a:lnTo>
                    <a:pt x="0" y="1356"/>
                  </a:lnTo>
                  <a:lnTo>
                    <a:pt x="1666" y="610"/>
                  </a:lnTo>
                  <a:lnTo>
                    <a:pt x="1317" y="0"/>
                  </a:lnTo>
                  <a:close/>
                </a:path>
              </a:pathLst>
            </a:custGeom>
            <a:solidFill>
              <a:srgbClr val="001A66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11" name="Freeform 29">
              <a:extLst>
                <a:ext uri="{FF2B5EF4-FFF2-40B4-BE49-F238E27FC236}">
                  <a16:creationId xmlns:a16="http://schemas.microsoft.com/office/drawing/2014/main" id="{C008B2EA-2621-49FB-BD3A-AE3DEF79D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472" y="1828800"/>
              <a:ext cx="1322388" cy="1077913"/>
            </a:xfrm>
            <a:custGeom>
              <a:avLst/>
              <a:gdLst/>
              <a:ahLst/>
              <a:cxnLst>
                <a:cxn ang="0">
                  <a:pos x="349" y="0"/>
                </a:cxn>
                <a:cxn ang="0">
                  <a:pos x="0" y="610"/>
                </a:cxn>
                <a:cxn ang="0">
                  <a:pos x="1666" y="1358"/>
                </a:cxn>
                <a:cxn ang="0">
                  <a:pos x="1666" y="1356"/>
                </a:cxn>
                <a:cxn ang="0">
                  <a:pos x="1666" y="591"/>
                </a:cxn>
                <a:cxn ang="0">
                  <a:pos x="1666" y="591"/>
                </a:cxn>
                <a:cxn ang="0">
                  <a:pos x="349" y="0"/>
                </a:cxn>
              </a:cxnLst>
              <a:rect l="0" t="0" r="r" b="b"/>
              <a:pathLst>
                <a:path w="1666" h="1358">
                  <a:moveTo>
                    <a:pt x="349" y="0"/>
                  </a:moveTo>
                  <a:lnTo>
                    <a:pt x="0" y="610"/>
                  </a:lnTo>
                  <a:lnTo>
                    <a:pt x="1666" y="1358"/>
                  </a:lnTo>
                  <a:lnTo>
                    <a:pt x="1666" y="1356"/>
                  </a:lnTo>
                  <a:lnTo>
                    <a:pt x="1666" y="591"/>
                  </a:lnTo>
                  <a:lnTo>
                    <a:pt x="1666" y="591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rgbClr val="002A92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</p:grpSp>
      <p:grpSp>
        <p:nvGrpSpPr>
          <p:cNvPr id="12" name="Group 11" descr="Level 1 text box and connector line.">
            <a:extLst>
              <a:ext uri="{FF2B5EF4-FFF2-40B4-BE49-F238E27FC236}">
                <a16:creationId xmlns:a16="http://schemas.microsoft.com/office/drawing/2014/main" id="{0D8FB57F-A679-41DE-BA6B-DD37BBD537A1}"/>
              </a:ext>
            </a:extLst>
          </p:cNvPr>
          <p:cNvGrpSpPr/>
          <p:nvPr userDrawn="1"/>
        </p:nvGrpSpPr>
        <p:grpSpPr>
          <a:xfrm>
            <a:off x="3752041" y="3841834"/>
            <a:ext cx="1825480" cy="510909"/>
            <a:chOff x="379412" y="4422252"/>
            <a:chExt cx="1825480" cy="51090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068FB2-E9BE-4378-BCC2-7E1B5FBB7FED}"/>
                </a:ext>
              </a:extLst>
            </p:cNvPr>
            <p:cNvSpPr txBox="1"/>
            <p:nvPr/>
          </p:nvSpPr>
          <p:spPr>
            <a:xfrm>
              <a:off x="379412" y="4422252"/>
              <a:ext cx="1513111" cy="51090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  <a:t>Level 1</a:t>
              </a:r>
              <a:b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Your Content Here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7434285-B6D3-4065-A1F6-979A83BC24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444724" y="4933161"/>
              <a:ext cx="1760168" cy="0"/>
            </a:xfrm>
            <a:prstGeom prst="straightConnector1">
              <a:avLst/>
            </a:prstGeom>
            <a:ln>
              <a:solidFill>
                <a:srgbClr val="002A92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97">
            <a:extLst>
              <a:ext uri="{FF2B5EF4-FFF2-40B4-BE49-F238E27FC236}">
                <a16:creationId xmlns:a16="http://schemas.microsoft.com/office/drawing/2014/main" id="{1C8CAA70-DD4E-4AD3-9F1B-33AAE1041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01160" y="2658566"/>
            <a:ext cx="4464192" cy="2042406"/>
            <a:chOff x="3546475" y="977106"/>
            <a:chExt cx="2051051" cy="1277145"/>
          </a:xfrm>
        </p:grpSpPr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7838EEE8-46B5-4FB2-AC2A-C9CEAA93B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701" y="977106"/>
              <a:ext cx="1498600" cy="671513"/>
            </a:xfrm>
            <a:custGeom>
              <a:avLst/>
              <a:gdLst/>
              <a:ahLst/>
              <a:cxnLst>
                <a:cxn ang="0">
                  <a:pos x="1888" y="423"/>
                </a:cxn>
                <a:cxn ang="0">
                  <a:pos x="944" y="0"/>
                </a:cxn>
                <a:cxn ang="0">
                  <a:pos x="0" y="423"/>
                </a:cxn>
                <a:cxn ang="0">
                  <a:pos x="0" y="423"/>
                </a:cxn>
                <a:cxn ang="0">
                  <a:pos x="944" y="847"/>
                </a:cxn>
                <a:cxn ang="0">
                  <a:pos x="1888" y="423"/>
                </a:cxn>
                <a:cxn ang="0">
                  <a:pos x="1888" y="423"/>
                </a:cxn>
              </a:cxnLst>
              <a:rect l="0" t="0" r="r" b="b"/>
              <a:pathLst>
                <a:path w="1888" h="847">
                  <a:moveTo>
                    <a:pt x="1888" y="423"/>
                  </a:moveTo>
                  <a:lnTo>
                    <a:pt x="944" y="0"/>
                  </a:lnTo>
                  <a:lnTo>
                    <a:pt x="0" y="423"/>
                  </a:lnTo>
                  <a:lnTo>
                    <a:pt x="0" y="423"/>
                  </a:lnTo>
                  <a:lnTo>
                    <a:pt x="944" y="847"/>
                  </a:lnTo>
                  <a:lnTo>
                    <a:pt x="1888" y="423"/>
                  </a:lnTo>
                  <a:lnTo>
                    <a:pt x="1888" y="423"/>
                  </a:lnTo>
                  <a:close/>
                </a:path>
              </a:pathLst>
            </a:cu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14A2F277-70C3-4A6D-82A1-006277F68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1" y="1309688"/>
              <a:ext cx="1025525" cy="944563"/>
            </a:xfrm>
            <a:custGeom>
              <a:avLst/>
              <a:gdLst/>
              <a:ahLst/>
              <a:cxnLst>
                <a:cxn ang="0">
                  <a:pos x="943" y="0"/>
                </a:cxn>
                <a:cxn ang="0">
                  <a:pos x="0" y="424"/>
                </a:cxn>
                <a:cxn ang="0">
                  <a:pos x="0" y="1189"/>
                </a:cxn>
                <a:cxn ang="0">
                  <a:pos x="1292" y="610"/>
                </a:cxn>
                <a:cxn ang="0">
                  <a:pos x="943" y="0"/>
                </a:cxn>
              </a:cxnLst>
              <a:rect l="0" t="0" r="r" b="b"/>
              <a:pathLst>
                <a:path w="1292" h="1189">
                  <a:moveTo>
                    <a:pt x="943" y="0"/>
                  </a:moveTo>
                  <a:lnTo>
                    <a:pt x="0" y="424"/>
                  </a:lnTo>
                  <a:lnTo>
                    <a:pt x="0" y="1189"/>
                  </a:lnTo>
                  <a:lnTo>
                    <a:pt x="1292" y="61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rgbClr val="005492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18" name="Freeform 32">
              <a:extLst>
                <a:ext uri="{FF2B5EF4-FFF2-40B4-BE49-F238E27FC236}">
                  <a16:creationId xmlns:a16="http://schemas.microsoft.com/office/drawing/2014/main" id="{2E1EBF0E-A66E-4AAC-9C8A-4309C74E7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6475" y="1309688"/>
              <a:ext cx="1025525" cy="944563"/>
            </a:xfrm>
            <a:custGeom>
              <a:avLst/>
              <a:gdLst/>
              <a:ahLst/>
              <a:cxnLst>
                <a:cxn ang="0">
                  <a:pos x="349" y="0"/>
                </a:cxn>
                <a:cxn ang="0">
                  <a:pos x="0" y="610"/>
                </a:cxn>
                <a:cxn ang="0">
                  <a:pos x="1292" y="1189"/>
                </a:cxn>
                <a:cxn ang="0">
                  <a:pos x="1292" y="1189"/>
                </a:cxn>
                <a:cxn ang="0">
                  <a:pos x="1292" y="424"/>
                </a:cxn>
                <a:cxn ang="0">
                  <a:pos x="1292" y="424"/>
                </a:cxn>
                <a:cxn ang="0">
                  <a:pos x="349" y="0"/>
                </a:cxn>
              </a:cxnLst>
              <a:rect l="0" t="0" r="r" b="b"/>
              <a:pathLst>
                <a:path w="1292" h="1189">
                  <a:moveTo>
                    <a:pt x="349" y="0"/>
                  </a:moveTo>
                  <a:lnTo>
                    <a:pt x="0" y="610"/>
                  </a:lnTo>
                  <a:lnTo>
                    <a:pt x="1292" y="1189"/>
                  </a:lnTo>
                  <a:lnTo>
                    <a:pt x="1292" y="1189"/>
                  </a:lnTo>
                  <a:lnTo>
                    <a:pt x="1292" y="424"/>
                  </a:lnTo>
                  <a:lnTo>
                    <a:pt x="1292" y="424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rgbClr val="0070C0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</p:grpSp>
      <p:grpSp>
        <p:nvGrpSpPr>
          <p:cNvPr id="19" name="Group 18" descr="Level 2 text box and connector line.">
            <a:extLst>
              <a:ext uri="{FF2B5EF4-FFF2-40B4-BE49-F238E27FC236}">
                <a16:creationId xmlns:a16="http://schemas.microsoft.com/office/drawing/2014/main" id="{A23B8FCE-5EA3-4329-98C6-1707ACD851A0}"/>
              </a:ext>
            </a:extLst>
          </p:cNvPr>
          <p:cNvGrpSpPr/>
          <p:nvPr userDrawn="1"/>
        </p:nvGrpSpPr>
        <p:grpSpPr>
          <a:xfrm>
            <a:off x="4387742" y="2995947"/>
            <a:ext cx="1825480" cy="510909"/>
            <a:chOff x="1015113" y="3576365"/>
            <a:chExt cx="1825480" cy="51090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5634BA7-2584-434E-BBEB-E6EC5941C079}"/>
                </a:ext>
              </a:extLst>
            </p:cNvPr>
            <p:cNvSpPr txBox="1"/>
            <p:nvPr/>
          </p:nvSpPr>
          <p:spPr>
            <a:xfrm>
              <a:off x="1015113" y="3576365"/>
              <a:ext cx="1513111" cy="51090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  <a:t>Level 2</a:t>
              </a:r>
              <a:b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Your Content Here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18854B0-EBD4-4BE1-ABCB-BF985CDAB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1080425" y="4087274"/>
              <a:ext cx="1760168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98">
            <a:extLst>
              <a:ext uri="{FF2B5EF4-FFF2-40B4-BE49-F238E27FC236}">
                <a16:creationId xmlns:a16="http://schemas.microsoft.com/office/drawing/2014/main" id="{5EFD309B-124A-47BA-A8E7-BEE528087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947295" y="2041658"/>
            <a:ext cx="3171927" cy="1615896"/>
            <a:chOff x="3843338" y="591344"/>
            <a:chExt cx="1457326" cy="1010444"/>
          </a:xfrm>
        </p:grpSpPr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52FEE0F4-5194-4900-AC49-02F53875E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591344"/>
              <a:ext cx="904875" cy="406400"/>
            </a:xfrm>
            <a:custGeom>
              <a:avLst/>
              <a:gdLst/>
              <a:ahLst/>
              <a:cxnLst>
                <a:cxn ang="0">
                  <a:pos x="1142" y="255"/>
                </a:cxn>
                <a:cxn ang="0">
                  <a:pos x="571" y="0"/>
                </a:cxn>
                <a:cxn ang="0">
                  <a:pos x="0" y="255"/>
                </a:cxn>
                <a:cxn ang="0">
                  <a:pos x="0" y="255"/>
                </a:cxn>
                <a:cxn ang="0">
                  <a:pos x="571" y="511"/>
                </a:cxn>
                <a:cxn ang="0">
                  <a:pos x="1142" y="255"/>
                </a:cxn>
                <a:cxn ang="0">
                  <a:pos x="1142" y="255"/>
                </a:cxn>
              </a:cxnLst>
              <a:rect l="0" t="0" r="r" b="b"/>
              <a:pathLst>
                <a:path w="1142" h="511">
                  <a:moveTo>
                    <a:pt x="1142" y="255"/>
                  </a:moveTo>
                  <a:lnTo>
                    <a:pt x="571" y="0"/>
                  </a:lnTo>
                  <a:lnTo>
                    <a:pt x="0" y="255"/>
                  </a:lnTo>
                  <a:lnTo>
                    <a:pt x="0" y="255"/>
                  </a:lnTo>
                  <a:lnTo>
                    <a:pt x="571" y="511"/>
                  </a:lnTo>
                  <a:lnTo>
                    <a:pt x="1142" y="255"/>
                  </a:lnTo>
                  <a:lnTo>
                    <a:pt x="1142" y="255"/>
                  </a:lnTo>
                  <a:close/>
                </a:path>
              </a:pathLst>
            </a:cu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B648FF70-4883-4A11-8EA9-F37C3F9B0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1" y="792163"/>
              <a:ext cx="728663" cy="809625"/>
            </a:xfrm>
            <a:custGeom>
              <a:avLst/>
              <a:gdLst/>
              <a:ahLst/>
              <a:cxnLst>
                <a:cxn ang="0">
                  <a:pos x="571" y="0"/>
                </a:cxn>
                <a:cxn ang="0">
                  <a:pos x="0" y="256"/>
                </a:cxn>
                <a:cxn ang="0">
                  <a:pos x="0" y="1022"/>
                </a:cxn>
                <a:cxn ang="0">
                  <a:pos x="918" y="609"/>
                </a:cxn>
                <a:cxn ang="0">
                  <a:pos x="571" y="0"/>
                </a:cxn>
              </a:cxnLst>
              <a:rect l="0" t="0" r="r" b="b"/>
              <a:pathLst>
                <a:path w="918" h="1022">
                  <a:moveTo>
                    <a:pt x="571" y="0"/>
                  </a:moveTo>
                  <a:lnTo>
                    <a:pt x="0" y="256"/>
                  </a:lnTo>
                  <a:lnTo>
                    <a:pt x="0" y="1022"/>
                  </a:lnTo>
                  <a:lnTo>
                    <a:pt x="918" y="609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rgbClr val="008BBF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25" name="Freeform 33">
              <a:extLst>
                <a:ext uri="{FF2B5EF4-FFF2-40B4-BE49-F238E27FC236}">
                  <a16:creationId xmlns:a16="http://schemas.microsoft.com/office/drawing/2014/main" id="{49103415-A6CA-4FB4-8020-272C8E767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3338" y="792163"/>
              <a:ext cx="728663" cy="809625"/>
            </a:xfrm>
            <a:custGeom>
              <a:avLst/>
              <a:gdLst/>
              <a:ahLst/>
              <a:cxnLst>
                <a:cxn ang="0">
                  <a:pos x="347" y="0"/>
                </a:cxn>
                <a:cxn ang="0">
                  <a:pos x="0" y="609"/>
                </a:cxn>
                <a:cxn ang="0">
                  <a:pos x="918" y="1022"/>
                </a:cxn>
                <a:cxn ang="0">
                  <a:pos x="918" y="1022"/>
                </a:cxn>
                <a:cxn ang="0">
                  <a:pos x="918" y="256"/>
                </a:cxn>
                <a:cxn ang="0">
                  <a:pos x="918" y="256"/>
                </a:cxn>
                <a:cxn ang="0">
                  <a:pos x="347" y="0"/>
                </a:cxn>
              </a:cxnLst>
              <a:rect l="0" t="0" r="r" b="b"/>
              <a:pathLst>
                <a:path w="918" h="1022">
                  <a:moveTo>
                    <a:pt x="347" y="0"/>
                  </a:moveTo>
                  <a:lnTo>
                    <a:pt x="0" y="609"/>
                  </a:lnTo>
                  <a:lnTo>
                    <a:pt x="918" y="1022"/>
                  </a:lnTo>
                  <a:lnTo>
                    <a:pt x="918" y="1022"/>
                  </a:lnTo>
                  <a:lnTo>
                    <a:pt x="918" y="256"/>
                  </a:lnTo>
                  <a:lnTo>
                    <a:pt x="918" y="256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00B0F0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</p:grpSp>
      <p:grpSp>
        <p:nvGrpSpPr>
          <p:cNvPr id="26" name="Group 25" descr="Level 3 text box and connector line.">
            <a:extLst>
              <a:ext uri="{FF2B5EF4-FFF2-40B4-BE49-F238E27FC236}">
                <a16:creationId xmlns:a16="http://schemas.microsoft.com/office/drawing/2014/main" id="{41665788-12D3-409D-A659-0B9212C33DEA}"/>
              </a:ext>
            </a:extLst>
          </p:cNvPr>
          <p:cNvGrpSpPr/>
          <p:nvPr userDrawn="1"/>
        </p:nvGrpSpPr>
        <p:grpSpPr>
          <a:xfrm>
            <a:off x="5046524" y="2150059"/>
            <a:ext cx="1825480" cy="510909"/>
            <a:chOff x="1673895" y="2730477"/>
            <a:chExt cx="1825480" cy="51090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B7EAE9-36B1-4349-AF4C-4F5536BEA14D}"/>
                </a:ext>
              </a:extLst>
            </p:cNvPr>
            <p:cNvSpPr txBox="1"/>
            <p:nvPr/>
          </p:nvSpPr>
          <p:spPr>
            <a:xfrm>
              <a:off x="1673895" y="2730477"/>
              <a:ext cx="1513111" cy="51090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  <a:t>Level 3</a:t>
              </a:r>
              <a:b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Your Content Here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98DACB12-D514-47F8-AD46-4AAB513CC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1739207" y="3241386"/>
              <a:ext cx="1760168" cy="0"/>
            </a:xfrm>
            <a:prstGeom prst="straightConnector1">
              <a:avLst/>
            </a:prstGeom>
            <a:ln>
              <a:solidFill>
                <a:srgbClr val="00B0F0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 descr="Level 4 text box and connector line.">
            <a:extLst>
              <a:ext uri="{FF2B5EF4-FFF2-40B4-BE49-F238E27FC236}">
                <a16:creationId xmlns:a16="http://schemas.microsoft.com/office/drawing/2014/main" id="{0BC68497-9E66-41B2-8A71-CF34B79AFAC3}"/>
              </a:ext>
            </a:extLst>
          </p:cNvPr>
          <p:cNvGrpSpPr/>
          <p:nvPr userDrawn="1"/>
        </p:nvGrpSpPr>
        <p:grpSpPr>
          <a:xfrm>
            <a:off x="5700238" y="1297905"/>
            <a:ext cx="1825480" cy="510909"/>
            <a:chOff x="2327609" y="1878323"/>
            <a:chExt cx="1825480" cy="5109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F8C4BF-6B7C-4D97-AEDB-F3F7C9292FBF}"/>
                </a:ext>
              </a:extLst>
            </p:cNvPr>
            <p:cNvSpPr txBox="1"/>
            <p:nvPr/>
          </p:nvSpPr>
          <p:spPr>
            <a:xfrm>
              <a:off x="2327609" y="1878323"/>
              <a:ext cx="1513111" cy="51090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  <a:t>Level 4</a:t>
              </a:r>
              <a:br>
                <a:rPr lang="en-US" sz="2000" b="1" dirty="0">
                  <a:solidFill>
                    <a:schemeClr val="bg1"/>
                  </a:solidFill>
                  <a:latin typeface="Arial Black" charset="0"/>
                  <a:ea typeface="Arial Black" charset="0"/>
                  <a:cs typeface="Arial Black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Your Content Here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589E104A-4614-4A5C-929A-6FF849752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2392921" y="2389232"/>
              <a:ext cx="1760168" cy="0"/>
            </a:xfrm>
            <a:prstGeom prst="straightConnector1">
              <a:avLst/>
            </a:prstGeom>
            <a:ln>
              <a:solidFill>
                <a:srgbClr val="75D8E9"/>
              </a:solidFill>
              <a:tailEnd type="oval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99">
            <a:extLst>
              <a:ext uri="{FF2B5EF4-FFF2-40B4-BE49-F238E27FC236}">
                <a16:creationId xmlns:a16="http://schemas.microsoft.com/office/drawing/2014/main" id="{23955AF7-EF8F-4DD3-A535-F46ABA10B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593423" y="1095982"/>
            <a:ext cx="1883113" cy="1518157"/>
            <a:chOff x="4140200" y="-1"/>
            <a:chExt cx="865188" cy="949326"/>
          </a:xfrm>
        </p:grpSpPr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74FC397B-6296-44DE-8D51-1295D623A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-1"/>
              <a:ext cx="433388" cy="9493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97"/>
                </a:cxn>
                <a:cxn ang="0">
                  <a:pos x="545" y="953"/>
                </a:cxn>
                <a:cxn ang="0">
                  <a:pos x="0" y="0"/>
                </a:cxn>
              </a:cxnLst>
              <a:rect l="0" t="0" r="r" b="b"/>
              <a:pathLst>
                <a:path w="545" h="1197">
                  <a:moveTo>
                    <a:pt x="0" y="0"/>
                  </a:moveTo>
                  <a:lnTo>
                    <a:pt x="0" y="1197"/>
                  </a:lnTo>
                  <a:lnTo>
                    <a:pt x="545" y="9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A6B5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</a:pPr>
              <a:endParaRPr lang="en-US" sz="1600" dirty="0">
                <a:solidFill>
                  <a:srgbClr val="FFFFFF"/>
                </a:solidFill>
                <a:latin typeface="Arial Narrow" pitchFamily="112" charset="0"/>
              </a:endParaRPr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FFF85189-54B5-403A-9EA0-C7A164865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0200" y="-1"/>
              <a:ext cx="431800" cy="949325"/>
            </a:xfrm>
            <a:custGeom>
              <a:avLst/>
              <a:gdLst/>
              <a:ahLst/>
              <a:cxnLst>
                <a:cxn ang="0">
                  <a:pos x="0" y="953"/>
                </a:cxn>
                <a:cxn ang="0">
                  <a:pos x="544" y="1197"/>
                </a:cxn>
                <a:cxn ang="0">
                  <a:pos x="544" y="1197"/>
                </a:cxn>
                <a:cxn ang="0">
                  <a:pos x="544" y="0"/>
                </a:cxn>
                <a:cxn ang="0">
                  <a:pos x="0" y="953"/>
                </a:cxn>
              </a:cxnLst>
              <a:rect l="0" t="0" r="r" b="b"/>
              <a:pathLst>
                <a:path w="544" h="1197">
                  <a:moveTo>
                    <a:pt x="0" y="953"/>
                  </a:moveTo>
                  <a:lnTo>
                    <a:pt x="544" y="1197"/>
                  </a:lnTo>
                  <a:lnTo>
                    <a:pt x="544" y="1197"/>
                  </a:lnTo>
                  <a:lnTo>
                    <a:pt x="544" y="0"/>
                  </a:lnTo>
                  <a:lnTo>
                    <a:pt x="0" y="953"/>
                  </a:lnTo>
                  <a:close/>
                </a:path>
              </a:pathLst>
            </a:custGeom>
            <a:solidFill>
              <a:srgbClr val="75D8E9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lIns="18288" tIns="18288" rIns="18288" bIns="18288" anchor="ctr" anchorCtr="1"/>
            <a:lstStyle/>
            <a:p>
              <a:pPr algn="ctr">
                <a:lnSpc>
                  <a:spcPct val="85000"/>
                </a:lnSpc>
                <a:spcBef>
                  <a:spcPts val="20"/>
                </a:spcBef>
              </a:pPr>
              <a:endParaRPr lang="en-US" sz="1600" dirty="0">
                <a:solidFill>
                  <a:srgbClr val="000000"/>
                </a:solidFill>
                <a:latin typeface="Arial Narrow" pitchFamily="112" charset="0"/>
              </a:endParaRPr>
            </a:p>
          </p:txBody>
        </p:sp>
      </p:grpSp>
      <p:sp>
        <p:nvSpPr>
          <p:cNvPr id="35" name="Left Arrow 78">
            <a:extLst>
              <a:ext uri="{FF2B5EF4-FFF2-40B4-BE49-F238E27FC236}">
                <a16:creationId xmlns:a16="http://schemas.microsoft.com/office/drawing/2014/main" id="{06BE5BED-CD6B-4425-998B-ADEDC6467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700407" y="3209017"/>
            <a:ext cx="3674080" cy="667210"/>
          </a:xfrm>
          <a:prstGeom prst="leftArrow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5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7A5640-3269-47F7-95F9-AB8829B91305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F812F3-10F4-4B1B-89AE-B97EC551EE08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2AEB6E-A0F6-401E-AD6D-76A2A32E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B61FE-7B2D-4962-99C4-4A274B834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8AD02-2A50-4D47-92D5-5BDB7C4D9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4314E-BD7B-4C48-A5C3-0BCFC01B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73780-BC57-456D-B4FC-151EC54E9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2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7A5640-3269-47F7-95F9-AB8829B91305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F812F3-10F4-4B1B-89AE-B97EC551EE08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2AEB6E-A0F6-401E-AD6D-76A2A32E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B61FE-7B2D-4962-99C4-4A274B834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8AD02-2A50-4D47-92D5-5BDB7C4D9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4314E-BD7B-4C48-A5C3-0BCFC01B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73780-BC57-456D-B4FC-151EC54E9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49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B7716B-97FF-4237-84CB-E54CBDCFB962}"/>
              </a:ext>
            </a:extLst>
          </p:cNvPr>
          <p:cNvSpPr/>
          <p:nvPr userDrawn="1"/>
        </p:nvSpPr>
        <p:spPr>
          <a:xfrm>
            <a:off x="1749286" y="0"/>
            <a:ext cx="10442713" cy="6858000"/>
          </a:xfrm>
          <a:prstGeom prst="rect">
            <a:avLst/>
          </a:prstGeom>
          <a:solidFill>
            <a:srgbClr val="16627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6E0001-B982-4865-A087-93A94B12BBBC}"/>
              </a:ext>
            </a:extLst>
          </p:cNvPr>
          <p:cNvSpPr/>
          <p:nvPr userDrawn="1"/>
        </p:nvSpPr>
        <p:spPr>
          <a:xfrm>
            <a:off x="2564296" y="0"/>
            <a:ext cx="962770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2E2C9-669B-4420-B98B-8C875B564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971" y="1520895"/>
            <a:ext cx="6954354" cy="285273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9A797-4844-4A0D-AAF0-28DAA0F53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0971" y="4400620"/>
            <a:ext cx="695435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0967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B7716B-97FF-4237-84CB-E54CBDCFB962}"/>
              </a:ext>
            </a:extLst>
          </p:cNvPr>
          <p:cNvSpPr/>
          <p:nvPr userDrawn="1"/>
        </p:nvSpPr>
        <p:spPr>
          <a:xfrm>
            <a:off x="1749286" y="0"/>
            <a:ext cx="1044271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6E0001-B982-4865-A087-93A94B12BBBC}"/>
              </a:ext>
            </a:extLst>
          </p:cNvPr>
          <p:cNvSpPr/>
          <p:nvPr userDrawn="1"/>
        </p:nvSpPr>
        <p:spPr>
          <a:xfrm>
            <a:off x="2564296" y="0"/>
            <a:ext cx="9627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2E2C9-669B-4420-B98B-8C875B564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971" y="1520895"/>
            <a:ext cx="6954354" cy="2852737"/>
          </a:xfrm>
        </p:spPr>
        <p:txBody>
          <a:bodyPr anchor="b"/>
          <a:lstStyle>
            <a:lvl1pPr>
              <a:defRPr sz="60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9A797-4844-4A0D-AAF0-28DAA0F5335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00971" y="4400620"/>
            <a:ext cx="695435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489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B7716B-97FF-4237-84CB-E54CBDCFB962}"/>
              </a:ext>
            </a:extLst>
          </p:cNvPr>
          <p:cNvSpPr/>
          <p:nvPr userDrawn="1"/>
        </p:nvSpPr>
        <p:spPr>
          <a:xfrm>
            <a:off x="1749286" y="0"/>
            <a:ext cx="1044271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6E0001-B982-4865-A087-93A94B12BBBC}"/>
              </a:ext>
            </a:extLst>
          </p:cNvPr>
          <p:cNvSpPr/>
          <p:nvPr userDrawn="1"/>
        </p:nvSpPr>
        <p:spPr>
          <a:xfrm>
            <a:off x="2564296" y="0"/>
            <a:ext cx="962770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2E2C9-669B-4420-B98B-8C875B564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971" y="1520895"/>
            <a:ext cx="6954354" cy="2852737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9A797-4844-4A0D-AAF0-28DAA0F5335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00971" y="4400620"/>
            <a:ext cx="695435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97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74AC93-CDDC-42AB-BA51-7DE79DBE8D6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064831-9DF6-494C-B109-DB210651D550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0067B-C308-4043-9CA3-1FED333C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F6837-AD19-4BF6-9E42-BCF7F79FB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3784A-8DB9-40FD-B805-A83F7CDC4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B3A4B-BFCF-4CF0-9DD4-87198CC5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B38CF-B681-4E12-94A8-6A86C3E68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8DE18-D454-4613-8F54-D9047C3C9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9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74AC93-CDDC-42AB-BA51-7DE79DBE8D6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064831-9DF6-494C-B109-DB210651D550}"/>
              </a:ext>
            </a:extLst>
          </p:cNvPr>
          <p:cNvSpPr/>
          <p:nvPr userDrawn="1"/>
        </p:nvSpPr>
        <p:spPr>
          <a:xfrm>
            <a:off x="685800" y="0"/>
            <a:ext cx="11506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0067B-C308-4043-9CA3-1FED333C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F6837-AD19-4BF6-9E42-BCF7F79FB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3784A-8DB9-40FD-B805-A83F7CDC4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B3A4B-BFCF-4CF0-9DD4-87198CC5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B38CF-B681-4E12-94A8-6A86C3E68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8DE18-D454-4613-8F54-D9047C3C9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464A6E-958F-4F33-A69D-7ADD16BB1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51080-C1CC-47C3-9F31-DAF96DABD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727E6-446E-474E-BFD7-C1CE432D63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C1C90-E59A-4AD4-8A93-4A66008B7671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61326-E81D-4D1F-8385-392EC5314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7F1CD-91F6-44EC-9EE6-EB39E8DF5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BB06C-0F7E-4B0B-8492-428E63675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7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50" r:id="rId3"/>
    <p:sldLayoutId id="2147483666" r:id="rId4"/>
    <p:sldLayoutId id="2147483651" r:id="rId5"/>
    <p:sldLayoutId id="2147483668" r:id="rId6"/>
    <p:sldLayoutId id="2147483669" r:id="rId7"/>
    <p:sldLayoutId id="2147483652" r:id="rId8"/>
    <p:sldLayoutId id="2147483670" r:id="rId9"/>
    <p:sldLayoutId id="2147483653" r:id="rId10"/>
    <p:sldLayoutId id="2147483665" r:id="rId11"/>
    <p:sldLayoutId id="2147483654" r:id="rId12"/>
    <p:sldLayoutId id="2147483664" r:id="rId13"/>
    <p:sldLayoutId id="2147483658" r:id="rId14"/>
    <p:sldLayoutId id="2147483660" r:id="rId15"/>
    <p:sldLayoutId id="2147483661" r:id="rId16"/>
    <p:sldLayoutId id="2147483655" r:id="rId17"/>
    <p:sldLayoutId id="2147483659" r:id="rId18"/>
    <p:sldLayoutId id="2147483663" r:id="rId19"/>
    <p:sldLayoutId id="214748366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sv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B5732A-2D21-1A7B-5452-67128BC21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Safety Gap Model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2F53-98DC-FD4F-FAA0-BDCD3E205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1874" y="4797188"/>
            <a:ext cx="6051236" cy="124182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General Safety in Schools – Back to Basics</a:t>
            </a:r>
          </a:p>
          <a:p>
            <a:pPr marL="0" indent="0" algn="r">
              <a:buNone/>
            </a:pPr>
            <a:r>
              <a:rPr lang="en-US" sz="2400" dirty="0">
                <a:solidFill>
                  <a:srgbClr val="FFFFFF"/>
                </a:solidFill>
              </a:rPr>
              <a:t>The 5 D’s of Safety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77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9CCEC-B637-4852-939A-0D6639D2C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Accountability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D979D-DDE7-4C81-AE9D-100AFB8D54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The accountability gap is the gap between safety behavior and recognizing and addressing the behavior. This leads to a lack of accountability or repercussions.</a:t>
            </a:r>
          </a:p>
          <a:p>
            <a:pPr marL="0" indent="0">
              <a:buNone/>
            </a:pPr>
            <a:r>
              <a:rPr lang="en-US" sz="2400" b="1" dirty="0"/>
              <a:t>Why does this gap exist?</a:t>
            </a:r>
          </a:p>
          <a:p>
            <a:r>
              <a:rPr lang="en-US" sz="2400" dirty="0"/>
              <a:t>Safety not part of leadership goals</a:t>
            </a:r>
          </a:p>
          <a:p>
            <a:r>
              <a:rPr lang="en-US" sz="2400" dirty="0"/>
              <a:t>Lack of defined bad performance process</a:t>
            </a:r>
          </a:p>
          <a:p>
            <a:r>
              <a:rPr lang="en-US" sz="2400" dirty="0"/>
              <a:t>Lip service to safety</a:t>
            </a:r>
          </a:p>
          <a:p>
            <a:pPr marL="0" indent="0">
              <a:buNone/>
            </a:pPr>
            <a:r>
              <a:rPr lang="en-US" sz="2400" b="1" dirty="0"/>
              <a:t>What are the symptoms?</a:t>
            </a:r>
          </a:p>
          <a:p>
            <a:r>
              <a:rPr lang="en-US" sz="2600" dirty="0"/>
              <a:t>Lack of top down accountability </a:t>
            </a:r>
          </a:p>
          <a:p>
            <a:r>
              <a:rPr lang="en-US" sz="2600" dirty="0"/>
              <a:t>Low company moral</a:t>
            </a:r>
          </a:p>
          <a:p>
            <a:pPr marL="0" indent="0">
              <a:buNone/>
            </a:pPr>
            <a:r>
              <a:rPr lang="en-US" sz="2400" b="1" dirty="0"/>
              <a:t>Solution:</a:t>
            </a:r>
            <a:endParaRPr lang="en-US" b="1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2DD07965-C566-4C7A-9E75-AAD3ABB34FA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51886007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aphic 5" descr="Cheers with solid fill">
            <a:extLst>
              <a:ext uri="{FF2B5EF4-FFF2-40B4-BE49-F238E27FC236}">
                <a16:creationId xmlns:a16="http://schemas.microsoft.com/office/drawing/2014/main" id="{1B39A9F6-6842-4247-931B-96A9748122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30334" y="5626372"/>
            <a:ext cx="914400" cy="9144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0BDB3E5-8BF5-40A8-9190-25D9BBA34DCA}"/>
              </a:ext>
            </a:extLst>
          </p:cNvPr>
          <p:cNvSpPr/>
          <p:nvPr/>
        </p:nvSpPr>
        <p:spPr>
          <a:xfrm>
            <a:off x="3276600" y="5674270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41977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A07E96-3969-4595-802D-25631B3CB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EE850F-AE83-4C3F-A64D-8B67DEF33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BC9603D-FE04-4520-8E50-7C75B9CA2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0A0E3407-9CB8-45DA-9F2E-5B81388C1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91A4076-E94C-4E3A-BDAF-3D51C167C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257CB374-17D4-4D8A-8F6A-D79BAE50E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CAD8AE5-485A-40A6-9A10-B2D46F293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1A323CDF-8C44-4003-8C7E-56DA0652E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588FAE68-2618-4A05-9619-5B0476CF8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BD498FC-EB33-41D8-844F-F8B658B14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2E631E6C-DAC5-4239-818A-AA7E4D372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9AF25E18-21FA-4C72-BFBA-6970C22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FEFCA527-806C-494B-B0FA-BC2DCBB8A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1348858B-E257-4F55-824B-A4E0E12B2D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328079F-5D7D-4C32-94FE-4746AABC90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936F7460-760A-4C69-B444-66970423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046A42DA-07A5-4FC4-9A8E-E7803145E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EAD3D7E7-545F-40E9-9CDA-83D9F4E4B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A82941B0-23C5-480D-8374-A5427FDF03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E25E04FF-BCA7-48D1-B958-C35D3E94E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A7E8EF9C-5522-451C-8CB5-0575E2452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7D119FF-606C-4006-A3CB-C83426DCA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4" name="Isosceles Triangle 39">
              <a:extLst>
                <a:ext uri="{FF2B5EF4-FFF2-40B4-BE49-F238E27FC236}">
                  <a16:creationId xmlns:a16="http://schemas.microsoft.com/office/drawing/2014/main" id="{C910710A-4E31-4871-8A01-586AC5FC0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1437FA2-C275-4241-AD89-34B44DE74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F4DC6D-F46A-6090-3939-102752713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238" y="3980237"/>
            <a:ext cx="5495069" cy="7277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72E954-3173-4229-93A2-B05A46E09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58942" y="1177047"/>
            <a:ext cx="5648782" cy="26239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Questions">
            <a:extLst>
              <a:ext uri="{FF2B5EF4-FFF2-40B4-BE49-F238E27FC236}">
                <a16:creationId xmlns:a16="http://schemas.microsoft.com/office/drawing/2014/main" id="{AB6AB747-07FC-5C00-3F48-2F12B0B86D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43021" y="1344133"/>
            <a:ext cx="2289685" cy="2289685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60031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56736E0-3F07-FC2F-F584-C6C5BA23C2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785184" y="10"/>
            <a:ext cx="9143986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74F6CED-5360-78CC-A118-69EE0F9A61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822700" cy="19002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/>
              <a:t>Two-day workshop 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ACB23C6-F9F1-4FB3-9B6C-CFB799B2352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2433638"/>
            <a:ext cx="3822700" cy="3743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Middle East Safety Conference</a:t>
            </a:r>
          </a:p>
          <a:p>
            <a:r>
              <a:rPr lang="en-US" sz="2200" dirty="0"/>
              <a:t>Bahrain </a:t>
            </a:r>
          </a:p>
          <a:p>
            <a:r>
              <a:rPr lang="en-US" sz="2200" dirty="0"/>
              <a:t>5Ds of Safety</a:t>
            </a:r>
          </a:p>
        </p:txBody>
      </p:sp>
    </p:spTree>
    <p:extLst>
      <p:ext uri="{BB962C8B-B14F-4D97-AF65-F5344CB8AC3E}">
        <p14:creationId xmlns:p14="http://schemas.microsoft.com/office/powerpoint/2010/main" val="3956710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5928CCA-1747-BD9B-EF5F-11D09D5EE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7" b="20407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697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65B8-BEA4-0257-28D7-2FE0B993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Gap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7A4B3-BF8B-4D8E-23C7-AE9CD5932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Documented Hazards</a:t>
            </a:r>
          </a:p>
          <a:p>
            <a:r>
              <a:rPr lang="en-US" dirty="0"/>
              <a:t>Documented Policies</a:t>
            </a:r>
          </a:p>
          <a:p>
            <a:r>
              <a:rPr lang="en-US" dirty="0"/>
              <a:t>Documented Trainings</a:t>
            </a:r>
          </a:p>
          <a:p>
            <a:r>
              <a:rPr lang="en-US" dirty="0"/>
              <a:t>Documented Inspections </a:t>
            </a:r>
          </a:p>
          <a:p>
            <a:r>
              <a:rPr lang="en-US" dirty="0"/>
              <a:t>Documented Accountability </a:t>
            </a:r>
          </a:p>
        </p:txBody>
      </p:sp>
    </p:spTree>
    <p:extLst>
      <p:ext uri="{BB962C8B-B14F-4D97-AF65-F5344CB8AC3E}">
        <p14:creationId xmlns:p14="http://schemas.microsoft.com/office/powerpoint/2010/main" val="356849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8E1E6D-2713-4006-9181-3AFB1C9257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569976"/>
              </p:ext>
            </p:extLst>
          </p:nvPr>
        </p:nvGraphicFramePr>
        <p:xfrm>
          <a:off x="838200" y="145115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29606D6-D6B6-4CB7-A988-7AB81258F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use the Safety Gap Model </a:t>
            </a:r>
          </a:p>
        </p:txBody>
      </p:sp>
      <p:pic>
        <p:nvPicPr>
          <p:cNvPr id="6" name="Graphic 5" descr="Cheers with solid fill">
            <a:extLst>
              <a:ext uri="{FF2B5EF4-FFF2-40B4-BE49-F238E27FC236}">
                <a16:creationId xmlns:a16="http://schemas.microsoft.com/office/drawing/2014/main" id="{9B35ACE7-22A6-459B-B5BC-6E5DE76556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31028" y="1690688"/>
            <a:ext cx="914400" cy="914400"/>
          </a:xfrm>
          <a:prstGeom prst="rect">
            <a:avLst/>
          </a:prstGeom>
        </p:spPr>
      </p:pic>
      <p:pic>
        <p:nvPicPr>
          <p:cNvPr id="8" name="Graphic 7" descr="Binoculars with solid fill">
            <a:extLst>
              <a:ext uri="{FF2B5EF4-FFF2-40B4-BE49-F238E27FC236}">
                <a16:creationId xmlns:a16="http://schemas.microsoft.com/office/drawing/2014/main" id="{36AD5240-9FA5-455B-86B5-724F471B6F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68103" y="3997235"/>
            <a:ext cx="914400" cy="914400"/>
          </a:xfrm>
          <a:prstGeom prst="rect">
            <a:avLst/>
          </a:prstGeom>
        </p:spPr>
      </p:pic>
      <p:pic>
        <p:nvPicPr>
          <p:cNvPr id="10" name="Graphic 9" descr="Checklist with solid fill">
            <a:extLst>
              <a:ext uri="{FF2B5EF4-FFF2-40B4-BE49-F238E27FC236}">
                <a16:creationId xmlns:a16="http://schemas.microsoft.com/office/drawing/2014/main" id="{490B2853-5403-4087-8B99-F45647EA0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09498" y="3997235"/>
            <a:ext cx="914400" cy="914400"/>
          </a:xfrm>
          <a:prstGeom prst="rect">
            <a:avLst/>
          </a:prstGeom>
        </p:spPr>
      </p:pic>
      <p:pic>
        <p:nvPicPr>
          <p:cNvPr id="12" name="Graphic 11" descr="Slippery Road with solid fill">
            <a:extLst>
              <a:ext uri="{FF2B5EF4-FFF2-40B4-BE49-F238E27FC236}">
                <a16:creationId xmlns:a16="http://schemas.microsoft.com/office/drawing/2014/main" id="{740145B6-FB78-4B9D-8A46-9823F37F04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15909" y="1489166"/>
            <a:ext cx="914400" cy="914400"/>
          </a:xfrm>
          <a:prstGeom prst="rect">
            <a:avLst/>
          </a:prstGeom>
        </p:spPr>
      </p:pic>
      <p:pic>
        <p:nvPicPr>
          <p:cNvPr id="14" name="Graphic 13" descr="Teacher with solid fill">
            <a:extLst>
              <a:ext uri="{FF2B5EF4-FFF2-40B4-BE49-F238E27FC236}">
                <a16:creationId xmlns:a16="http://schemas.microsoft.com/office/drawing/2014/main" id="{1328483D-50E7-4C14-A00A-8889903DAA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38800" y="5802494"/>
            <a:ext cx="914400" cy="9144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6DA16D0-A529-4269-A805-FD8F4768D088}"/>
              </a:ext>
            </a:extLst>
          </p:cNvPr>
          <p:cNvSpPr/>
          <p:nvPr/>
        </p:nvSpPr>
        <p:spPr>
          <a:xfrm>
            <a:off x="9109166" y="1489166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Job Hazards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8AC01E3-D69C-4D30-9F47-458647847ECC}"/>
              </a:ext>
            </a:extLst>
          </p:cNvPr>
          <p:cNvSpPr/>
          <p:nvPr/>
        </p:nvSpPr>
        <p:spPr>
          <a:xfrm>
            <a:off x="9109166" y="4019006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Policies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4BB9138-92AC-4E68-93DB-AB32B42ECFFC}"/>
              </a:ext>
            </a:extLst>
          </p:cNvPr>
          <p:cNvSpPr/>
          <p:nvPr/>
        </p:nvSpPr>
        <p:spPr>
          <a:xfrm>
            <a:off x="2995748" y="5782494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Training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A190398-C036-4F40-8DF5-B88BF3AB8475}"/>
              </a:ext>
            </a:extLst>
          </p:cNvPr>
          <p:cNvSpPr/>
          <p:nvPr/>
        </p:nvSpPr>
        <p:spPr>
          <a:xfrm>
            <a:off x="753472" y="4045132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Inspections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89E21EA-B072-4561-9CDB-FD8A4F30E531}"/>
              </a:ext>
            </a:extLst>
          </p:cNvPr>
          <p:cNvSpPr/>
          <p:nvPr/>
        </p:nvSpPr>
        <p:spPr>
          <a:xfrm>
            <a:off x="776151" y="1537063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311977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A3D9-BDCA-43BD-A3DD-1E8D56CE1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Awareness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1033A-252F-46CA-BEA0-FB460C3AD8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16323"/>
            <a:ext cx="615526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The awareness gap is the difference between the availability of safety information and the school’s awareness (or knowledge) of safety.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Essentially, this gap arises because the company doesn’t know exactly what hazards exist and they aren’t familiar with regulations or other safety information.</a:t>
            </a:r>
          </a:p>
          <a:p>
            <a:pPr marL="0" indent="0">
              <a:buNone/>
            </a:pPr>
            <a:r>
              <a:rPr lang="en-US" sz="1600" b="1" dirty="0"/>
              <a:t>Why does this gap exist: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Lack of communication between BIE and school.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Insufficient safety research on behalf of school.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Failure to read/listen to OSHA regulations.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/>
              <a:t>What are the symptoms:</a:t>
            </a:r>
          </a:p>
          <a:p>
            <a:r>
              <a:rPr lang="es-MX" sz="1600" dirty="0" err="1"/>
              <a:t>Lots</a:t>
            </a:r>
            <a:r>
              <a:rPr lang="es-MX" sz="1600" dirty="0"/>
              <a:t> </a:t>
            </a:r>
            <a:r>
              <a:rPr lang="es-MX" sz="1600" dirty="0" err="1"/>
              <a:t>of</a:t>
            </a:r>
            <a:r>
              <a:rPr lang="es-MX" sz="1600" dirty="0"/>
              <a:t> </a:t>
            </a:r>
            <a:r>
              <a:rPr lang="es-MX" sz="1600" dirty="0" err="1"/>
              <a:t>accidents</a:t>
            </a:r>
            <a:r>
              <a:rPr lang="es-MX" sz="1600" dirty="0"/>
              <a:t> (</a:t>
            </a:r>
            <a:r>
              <a:rPr lang="es-MX" sz="1600" dirty="0" err="1"/>
              <a:t>OSHA’s</a:t>
            </a:r>
            <a:r>
              <a:rPr lang="es-MX" sz="1600" dirty="0"/>
              <a:t> TRIR) </a:t>
            </a:r>
          </a:p>
          <a:p>
            <a:r>
              <a:rPr lang="es-MX" sz="1600" dirty="0" err="1"/>
              <a:t>Lack</a:t>
            </a:r>
            <a:r>
              <a:rPr lang="es-MX" sz="1600" dirty="0"/>
              <a:t> safety </a:t>
            </a:r>
            <a:r>
              <a:rPr lang="es-MX" sz="1600" dirty="0" err="1"/>
              <a:t>practices</a:t>
            </a:r>
            <a:r>
              <a:rPr lang="es-MX" sz="1600" dirty="0"/>
              <a:t> (</a:t>
            </a:r>
            <a:r>
              <a:rPr lang="es-MX" sz="1600" dirty="0" err="1"/>
              <a:t>not</a:t>
            </a:r>
            <a:r>
              <a:rPr lang="es-MX" sz="1600" dirty="0"/>
              <a:t> </a:t>
            </a:r>
            <a:r>
              <a:rPr lang="es-MX" sz="1600" dirty="0" err="1"/>
              <a:t>wearking</a:t>
            </a:r>
            <a:r>
              <a:rPr lang="es-MX" sz="1600" dirty="0"/>
              <a:t> PPE </a:t>
            </a:r>
            <a:r>
              <a:rPr lang="es-MX" sz="1600" dirty="0" err="1"/>
              <a:t>or</a:t>
            </a:r>
            <a:r>
              <a:rPr lang="es-MX" sz="1600" dirty="0"/>
              <a:t> </a:t>
            </a:r>
            <a:r>
              <a:rPr lang="es-MX" sz="1600" dirty="0" err="1"/>
              <a:t>following</a:t>
            </a:r>
            <a:r>
              <a:rPr lang="es-MX" sz="1600" dirty="0"/>
              <a:t> </a:t>
            </a:r>
            <a:r>
              <a:rPr lang="es-MX" sz="1600" dirty="0" err="1"/>
              <a:t>the</a:t>
            </a:r>
            <a:r>
              <a:rPr lang="es-MX" sz="1600" dirty="0"/>
              <a:t> </a:t>
            </a:r>
            <a:r>
              <a:rPr lang="es-MX" sz="1600" dirty="0" err="1"/>
              <a:t>necessary</a:t>
            </a:r>
            <a:r>
              <a:rPr lang="es-MX" sz="1600" dirty="0"/>
              <a:t> </a:t>
            </a:r>
            <a:r>
              <a:rPr lang="es-MX" sz="1600" dirty="0" err="1"/>
              <a:t>guidelines</a:t>
            </a:r>
            <a:r>
              <a:rPr lang="es-MX" sz="1600" dirty="0"/>
              <a:t>) 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Solution: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0E310CF3-F12A-4979-9535-DC83984B8E8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59554301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aphic 5" descr="Slippery Road with solid fill">
            <a:extLst>
              <a:ext uri="{FF2B5EF4-FFF2-40B4-BE49-F238E27FC236}">
                <a16:creationId xmlns:a16="http://schemas.microsoft.com/office/drawing/2014/main" id="{BCEE005E-A6ED-4A97-9E47-BC781441AD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0784" y="5767660"/>
            <a:ext cx="914400" cy="9144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C04207-34A1-489A-B38F-D92BD30C6215}"/>
              </a:ext>
            </a:extLst>
          </p:cNvPr>
          <p:cNvSpPr/>
          <p:nvPr/>
        </p:nvSpPr>
        <p:spPr>
          <a:xfrm>
            <a:off x="3672840" y="5767660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Job Hazards</a:t>
            </a:r>
          </a:p>
        </p:txBody>
      </p:sp>
    </p:spTree>
    <p:extLst>
      <p:ext uri="{BB962C8B-B14F-4D97-AF65-F5344CB8AC3E}">
        <p14:creationId xmlns:p14="http://schemas.microsoft.com/office/powerpoint/2010/main" val="382382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FBF6F-07C4-4955-B92E-26F053282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4BA8C-8E5A-4536-8B91-96D628022E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200"/>
            <a:ext cx="6155268" cy="47037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 process gap is the difference between a company’s understanding of their safety needs/mandated regulations, and the translation of that understanding into safety policies and standards.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Why does this gap exist:</a:t>
            </a:r>
          </a:p>
          <a:p>
            <a:r>
              <a:rPr lang="en-US" dirty="0"/>
              <a:t>Lack of defined responsibility</a:t>
            </a:r>
          </a:p>
          <a:p>
            <a:r>
              <a:rPr lang="en-US" dirty="0"/>
              <a:t>Poorly defined safety processes.</a:t>
            </a:r>
          </a:p>
          <a:p>
            <a:r>
              <a:rPr lang="en-US" dirty="0"/>
              <a:t>Failure to regularly update safety process standards.</a:t>
            </a:r>
          </a:p>
          <a:p>
            <a:pPr marL="0" indent="0">
              <a:buNone/>
            </a:pPr>
            <a:r>
              <a:rPr lang="en-US" b="1" dirty="0"/>
              <a:t>What are the symptoms: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Solution: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1E96FB18-EF22-410C-A6A1-75335AE7CE1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857858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aphic 5" descr="Checklist with solid fill">
            <a:extLst>
              <a:ext uri="{FF2B5EF4-FFF2-40B4-BE49-F238E27FC236}">
                <a16:creationId xmlns:a16="http://schemas.microsoft.com/office/drawing/2014/main" id="{DD4D7AE1-6F98-468A-921A-46C1C62B58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7041" y="5578475"/>
            <a:ext cx="914400" cy="9144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69E80D-DFF6-4849-B935-534157241977}"/>
              </a:ext>
            </a:extLst>
          </p:cNvPr>
          <p:cNvSpPr/>
          <p:nvPr/>
        </p:nvSpPr>
        <p:spPr>
          <a:xfrm>
            <a:off x="3056709" y="5600246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Policies</a:t>
            </a:r>
          </a:p>
        </p:txBody>
      </p:sp>
    </p:spTree>
    <p:extLst>
      <p:ext uri="{BB962C8B-B14F-4D97-AF65-F5344CB8AC3E}">
        <p14:creationId xmlns:p14="http://schemas.microsoft.com/office/powerpoint/2010/main" val="387067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2C5D3-9BE6-4A9B-BEC6-61804C6D1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6506E-28C4-4C0A-9AA2-780962EE4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710691"/>
            <a:ext cx="6493932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 knowledge gap is the difference between safety policies and standards and the knowing how to implement them.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dirty="0"/>
              <a:t>Why does this gap exist?</a:t>
            </a:r>
          </a:p>
          <a:p>
            <a:r>
              <a:rPr lang="en-US" dirty="0"/>
              <a:t>Lack of training.</a:t>
            </a:r>
          </a:p>
          <a:p>
            <a:r>
              <a:rPr lang="en-US" dirty="0"/>
              <a:t>Employee lack of safety knowledge</a:t>
            </a:r>
          </a:p>
          <a:p>
            <a:r>
              <a:rPr lang="en-US" dirty="0"/>
              <a:t>Lack of defined responsibility</a:t>
            </a:r>
          </a:p>
          <a:p>
            <a:pPr marL="0" indent="0">
              <a:buNone/>
            </a:pPr>
            <a:r>
              <a:rPr lang="en-US" b="1" dirty="0"/>
              <a:t>What are the symptoms?</a:t>
            </a:r>
          </a:p>
          <a:p>
            <a:r>
              <a:rPr lang="en-US" dirty="0"/>
              <a:t>Lack of training for foreman and supervisors </a:t>
            </a:r>
          </a:p>
          <a:p>
            <a:r>
              <a:rPr lang="en-US" dirty="0"/>
              <a:t>Lack of training new hires</a:t>
            </a:r>
          </a:p>
          <a:p>
            <a:r>
              <a:rPr lang="en-US" dirty="0"/>
              <a:t>Employees unsure of company policies </a:t>
            </a:r>
          </a:p>
          <a:p>
            <a:r>
              <a:rPr lang="en-US" dirty="0"/>
              <a:t>OSHA fines </a:t>
            </a:r>
          </a:p>
          <a:p>
            <a:pPr marL="0" indent="0">
              <a:buNone/>
            </a:pPr>
            <a:r>
              <a:rPr lang="en-US" b="1" dirty="0"/>
              <a:t>Solution:</a:t>
            </a:r>
          </a:p>
        </p:txBody>
      </p:sp>
      <p:pic>
        <p:nvPicPr>
          <p:cNvPr id="6" name="Graphic 5" descr="Teacher with solid fill">
            <a:extLst>
              <a:ext uri="{FF2B5EF4-FFF2-40B4-BE49-F238E27FC236}">
                <a16:creationId xmlns:a16="http://schemas.microsoft.com/office/drawing/2014/main" id="{4D35CF2E-741C-4489-82B8-D3599D02C1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8914" y="5570630"/>
            <a:ext cx="914400" cy="9144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22FA14C-B272-4EBD-849E-2CD7CA147298}"/>
              </a:ext>
            </a:extLst>
          </p:cNvPr>
          <p:cNvSpPr/>
          <p:nvPr/>
        </p:nvSpPr>
        <p:spPr>
          <a:xfrm>
            <a:off x="3289663" y="5529627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Training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8E568742-5302-4DFC-BE74-EB096EE91E9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7532588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3829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6CD16-7385-49EF-A270-0F43C6D4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Verification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E01CE-B373-4DDF-BC9E-0F8EA67672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The verification gap is the difference between safety training provided and safety behavior. </a:t>
            </a:r>
          </a:p>
          <a:p>
            <a:pPr marL="0" indent="0">
              <a:buNone/>
            </a:pPr>
            <a:r>
              <a:rPr lang="en-US" b="1" dirty="0"/>
              <a:t>Why does this gap exist?</a:t>
            </a:r>
          </a:p>
          <a:p>
            <a:r>
              <a:rPr lang="en-US" dirty="0"/>
              <a:t>Employees misinterpret the importance of safety</a:t>
            </a:r>
          </a:p>
          <a:p>
            <a:r>
              <a:rPr lang="en-US" dirty="0"/>
              <a:t>Lack of safety supervision</a:t>
            </a:r>
          </a:p>
          <a:p>
            <a:r>
              <a:rPr lang="en-US" dirty="0"/>
              <a:t>Company focus on productivity over safety</a:t>
            </a:r>
          </a:p>
          <a:p>
            <a:r>
              <a:rPr lang="en-US" dirty="0"/>
              <a:t>Safety not recognized as a company goal</a:t>
            </a:r>
          </a:p>
          <a:p>
            <a:pPr marL="0" indent="0">
              <a:buNone/>
            </a:pPr>
            <a:r>
              <a:rPr lang="en-US" b="1" dirty="0"/>
              <a:t>What are the symptoms?</a:t>
            </a:r>
          </a:p>
          <a:p>
            <a:r>
              <a:rPr lang="en-US" dirty="0"/>
              <a:t>Productivity valued at expense of safety</a:t>
            </a:r>
          </a:p>
          <a:p>
            <a:r>
              <a:rPr lang="en-US" dirty="0"/>
              <a:t>Company feel unable to enforce safety </a:t>
            </a:r>
          </a:p>
          <a:p>
            <a:r>
              <a:rPr lang="en-US" dirty="0"/>
              <a:t>Company unsure of how to prevent accidents or where to start (inspections can find the trends) </a:t>
            </a:r>
          </a:p>
          <a:p>
            <a:pPr marL="0" indent="0">
              <a:buNone/>
            </a:pPr>
            <a:r>
              <a:rPr lang="en-US" b="1" dirty="0"/>
              <a:t>Solution: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359398C4-664F-41B8-8537-A10D806E561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94005883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aphic 5" descr="Binoculars with solid fill">
            <a:extLst>
              <a:ext uri="{FF2B5EF4-FFF2-40B4-BE49-F238E27FC236}">
                <a16:creationId xmlns:a16="http://schemas.microsoft.com/office/drawing/2014/main" id="{AA80CAA6-1115-4643-9BF0-F6ACA7D29D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27398" y="5806802"/>
            <a:ext cx="914400" cy="9144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0A233B4-9AB8-4103-AFE3-DAF3CBFA571A}"/>
              </a:ext>
            </a:extLst>
          </p:cNvPr>
          <p:cNvSpPr/>
          <p:nvPr/>
        </p:nvSpPr>
        <p:spPr>
          <a:xfrm>
            <a:off x="3217998" y="5902597"/>
            <a:ext cx="2499360" cy="81860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Document Inspections</a:t>
            </a:r>
          </a:p>
        </p:txBody>
      </p:sp>
    </p:spTree>
    <p:extLst>
      <p:ext uri="{BB962C8B-B14F-4D97-AF65-F5344CB8AC3E}">
        <p14:creationId xmlns:p14="http://schemas.microsoft.com/office/powerpoint/2010/main" val="15664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Swell Marketing Advisors">
      <a:dk1>
        <a:srgbClr val="166270"/>
      </a:dk1>
      <a:lt1>
        <a:srgbClr val="E9F5FB"/>
      </a:lt1>
      <a:dk2>
        <a:srgbClr val="166270"/>
      </a:dk2>
      <a:lt2>
        <a:srgbClr val="E9F5FB"/>
      </a:lt2>
      <a:accent1>
        <a:srgbClr val="166270"/>
      </a:accent1>
      <a:accent2>
        <a:srgbClr val="52AFE2"/>
      </a:accent2>
      <a:accent3>
        <a:srgbClr val="E9F5FB"/>
      </a:accent3>
      <a:accent4>
        <a:srgbClr val="8D1351"/>
      </a:accent4>
      <a:accent5>
        <a:srgbClr val="19C2B4"/>
      </a:accent5>
      <a:accent6>
        <a:srgbClr val="7B94AE"/>
      </a:accent6>
      <a:hlink>
        <a:srgbClr val="52AFE2"/>
      </a:hlink>
      <a:folHlink>
        <a:srgbClr val="19C2B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31E05AD-13DA-46ED-A599-C934FD9A081C}" vid="{36E6EF0F-D3A5-4D3B-B6BC-C32A722C9D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Swell Marketing Advisors ppt template</Template>
  <TotalTime>1551</TotalTime>
  <Words>1148</Words>
  <Application>Microsoft Macintosh PowerPoint</Application>
  <PresentationFormat>Widescreen</PresentationFormat>
  <Paragraphs>201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Office Theme</vt:lpstr>
      <vt:lpstr>Safety Gap Model</vt:lpstr>
      <vt:lpstr>Two-day workshop </vt:lpstr>
      <vt:lpstr>PowerPoint Presentation</vt:lpstr>
      <vt:lpstr>Safety Gap Model</vt:lpstr>
      <vt:lpstr>How we use the Safety Gap Model </vt:lpstr>
      <vt:lpstr>Awareness gap</vt:lpstr>
      <vt:lpstr>Process Gap</vt:lpstr>
      <vt:lpstr>Knowledge gap</vt:lpstr>
      <vt:lpstr>Verification gap</vt:lpstr>
      <vt:lpstr>Accountability gap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Celeste Jacroux</dc:creator>
  <cp:lastModifiedBy>Wayne Carroll</cp:lastModifiedBy>
  <cp:revision>21</cp:revision>
  <dcterms:created xsi:type="dcterms:W3CDTF">2021-04-22T00:28:49Z</dcterms:created>
  <dcterms:modified xsi:type="dcterms:W3CDTF">2026-03-24T10:37:48Z</dcterms:modified>
</cp:coreProperties>
</file>