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5"/>
  </p:notesMasterIdLst>
  <p:sldIdLst>
    <p:sldId id="256" r:id="rId2"/>
    <p:sldId id="257" r:id="rId3"/>
    <p:sldId id="258" r:id="rId4"/>
    <p:sldId id="272" r:id="rId5"/>
    <p:sldId id="273" r:id="rId6"/>
    <p:sldId id="259" r:id="rId7"/>
    <p:sldId id="278" r:id="rId8"/>
    <p:sldId id="277" r:id="rId9"/>
    <p:sldId id="283" r:id="rId10"/>
    <p:sldId id="279" r:id="rId11"/>
    <p:sldId id="284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8F63CD-0A81-4F8A-8239-9027DAA9444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E4412F-CF12-4ED5-8338-3B885DE590B7}">
      <dgm:prSet/>
      <dgm:spPr/>
      <dgm:t>
        <a:bodyPr/>
        <a:lstStyle/>
        <a:p>
          <a:r>
            <a:rPr lang="en-US" b="1" dirty="0"/>
            <a:t>What is Timeliness for Insurance Claims</a:t>
          </a:r>
          <a:endParaRPr lang="en-US" dirty="0"/>
        </a:p>
      </dgm:t>
    </dgm:pt>
    <dgm:pt modelId="{9FAFFD8F-D119-4E6A-B139-0F3B9674AAEF}" type="parTrans" cxnId="{F55DBDA6-4AAF-4429-8B39-C545CF641AF8}">
      <dgm:prSet/>
      <dgm:spPr/>
      <dgm:t>
        <a:bodyPr/>
        <a:lstStyle/>
        <a:p>
          <a:endParaRPr lang="en-US"/>
        </a:p>
      </dgm:t>
    </dgm:pt>
    <dgm:pt modelId="{11FDC260-6270-4DE0-B394-CFC55F5E7D53}" type="sibTrans" cxnId="{F55DBDA6-4AAF-4429-8B39-C545CF641AF8}">
      <dgm:prSet/>
      <dgm:spPr/>
      <dgm:t>
        <a:bodyPr/>
        <a:lstStyle/>
        <a:p>
          <a:endParaRPr lang="en-US"/>
        </a:p>
      </dgm:t>
    </dgm:pt>
    <dgm:pt modelId="{6797F8E6-7635-41DA-B18F-2DC6D788B56D}">
      <dgm:prSet/>
      <dgm:spPr/>
      <dgm:t>
        <a:bodyPr/>
        <a:lstStyle/>
        <a:p>
          <a:r>
            <a:rPr lang="en-US" dirty="0"/>
            <a:t>Claims Reporting Requirements</a:t>
          </a:r>
        </a:p>
      </dgm:t>
    </dgm:pt>
    <dgm:pt modelId="{D06587A6-3AAF-4404-B434-C65CF71B0D55}" type="parTrans" cxnId="{1F150BAB-0C44-41AB-A442-7CA82DDE04E9}">
      <dgm:prSet/>
      <dgm:spPr/>
      <dgm:t>
        <a:bodyPr/>
        <a:lstStyle/>
        <a:p>
          <a:endParaRPr lang="en-US"/>
        </a:p>
      </dgm:t>
    </dgm:pt>
    <dgm:pt modelId="{0B21BF49-DA87-4E4D-917B-1A255B23C48A}" type="sibTrans" cxnId="{1F150BAB-0C44-41AB-A442-7CA82DDE04E9}">
      <dgm:prSet/>
      <dgm:spPr/>
      <dgm:t>
        <a:bodyPr/>
        <a:lstStyle/>
        <a:p>
          <a:endParaRPr lang="en-US"/>
        </a:p>
      </dgm:t>
    </dgm:pt>
    <dgm:pt modelId="{06645DF5-83BC-44F9-8F37-A38A957C6E4D}">
      <dgm:prSet/>
      <dgm:spPr/>
      <dgm:t>
        <a:bodyPr/>
        <a:lstStyle/>
        <a:p>
          <a:r>
            <a:rPr lang="en-US" dirty="0"/>
            <a:t>Claims Cooperation Requirements</a:t>
          </a:r>
        </a:p>
      </dgm:t>
    </dgm:pt>
    <dgm:pt modelId="{9438E229-DEA2-4132-9135-0691300C16FB}" type="parTrans" cxnId="{B8D4427D-BA93-4AD5-BE49-66BD401D2107}">
      <dgm:prSet/>
      <dgm:spPr/>
      <dgm:t>
        <a:bodyPr/>
        <a:lstStyle/>
        <a:p>
          <a:endParaRPr lang="en-US"/>
        </a:p>
      </dgm:t>
    </dgm:pt>
    <dgm:pt modelId="{1E15D072-E9A9-40F9-8007-FCE4EC1DB2A3}" type="sibTrans" cxnId="{B8D4427D-BA93-4AD5-BE49-66BD401D2107}">
      <dgm:prSet/>
      <dgm:spPr/>
      <dgm:t>
        <a:bodyPr/>
        <a:lstStyle/>
        <a:p>
          <a:endParaRPr lang="en-US"/>
        </a:p>
      </dgm:t>
    </dgm:pt>
    <dgm:pt modelId="{9CF5D2E9-CFED-4825-9FA6-DA38A15D8173}">
      <dgm:prSet/>
      <dgm:spPr/>
      <dgm:t>
        <a:bodyPr/>
        <a:lstStyle/>
        <a:p>
          <a:r>
            <a:rPr lang="en-US" b="1"/>
            <a:t>What Happens if You Are Not Timely</a:t>
          </a:r>
          <a:endParaRPr lang="en-US"/>
        </a:p>
      </dgm:t>
    </dgm:pt>
    <dgm:pt modelId="{843B40A8-236B-45A0-8E25-3FB840FE5F79}" type="parTrans" cxnId="{F3111904-C689-4AF3-BBF0-160C61D90D15}">
      <dgm:prSet/>
      <dgm:spPr/>
      <dgm:t>
        <a:bodyPr/>
        <a:lstStyle/>
        <a:p>
          <a:endParaRPr lang="en-US"/>
        </a:p>
      </dgm:t>
    </dgm:pt>
    <dgm:pt modelId="{D107166A-74D0-4413-B421-FBEED2142990}" type="sibTrans" cxnId="{F3111904-C689-4AF3-BBF0-160C61D90D15}">
      <dgm:prSet/>
      <dgm:spPr/>
      <dgm:t>
        <a:bodyPr/>
        <a:lstStyle/>
        <a:p>
          <a:endParaRPr lang="en-US"/>
        </a:p>
      </dgm:t>
    </dgm:pt>
    <dgm:pt modelId="{DF352971-CA5A-4DB3-85F0-4FF9F0CE8080}">
      <dgm:prSet/>
      <dgm:spPr/>
      <dgm:t>
        <a:bodyPr/>
        <a:lstStyle/>
        <a:p>
          <a:r>
            <a:rPr lang="en-US" b="1"/>
            <a:t>Review of Different Policy Coverages</a:t>
          </a:r>
          <a:endParaRPr lang="en-US"/>
        </a:p>
      </dgm:t>
    </dgm:pt>
    <dgm:pt modelId="{2D3949A6-651C-410B-BA92-47F07DD24B85}" type="parTrans" cxnId="{FF79D568-3758-4489-A86C-72332E1AA74C}">
      <dgm:prSet/>
      <dgm:spPr/>
      <dgm:t>
        <a:bodyPr/>
        <a:lstStyle/>
        <a:p>
          <a:endParaRPr lang="en-US"/>
        </a:p>
      </dgm:t>
    </dgm:pt>
    <dgm:pt modelId="{ADB74B7B-1D6B-4D67-A45E-FE6EEF476C57}" type="sibTrans" cxnId="{FF79D568-3758-4489-A86C-72332E1AA74C}">
      <dgm:prSet/>
      <dgm:spPr/>
      <dgm:t>
        <a:bodyPr/>
        <a:lstStyle/>
        <a:p>
          <a:endParaRPr lang="en-US"/>
        </a:p>
      </dgm:t>
    </dgm:pt>
    <dgm:pt modelId="{DFC5D533-D982-4F54-BC52-E225BABFAA99}">
      <dgm:prSet/>
      <dgm:spPr/>
      <dgm:t>
        <a:bodyPr/>
        <a:lstStyle/>
        <a:p>
          <a:r>
            <a:rPr lang="en-US"/>
            <a:t>Property Policy</a:t>
          </a:r>
        </a:p>
      </dgm:t>
    </dgm:pt>
    <dgm:pt modelId="{BAA42F31-1212-4EA8-9E23-1F78DB7090DD}" type="parTrans" cxnId="{15E515A4-8F98-45E6-B946-F2D981E44B68}">
      <dgm:prSet/>
      <dgm:spPr/>
      <dgm:t>
        <a:bodyPr/>
        <a:lstStyle/>
        <a:p>
          <a:endParaRPr lang="en-US"/>
        </a:p>
      </dgm:t>
    </dgm:pt>
    <dgm:pt modelId="{6D466C89-B658-4B14-8FFE-1260B93448F2}" type="sibTrans" cxnId="{15E515A4-8F98-45E6-B946-F2D981E44B68}">
      <dgm:prSet/>
      <dgm:spPr/>
      <dgm:t>
        <a:bodyPr/>
        <a:lstStyle/>
        <a:p>
          <a:endParaRPr lang="en-US"/>
        </a:p>
      </dgm:t>
    </dgm:pt>
    <dgm:pt modelId="{0D33EDA5-B14F-4EBE-8DD8-1E176A9982E7}">
      <dgm:prSet/>
      <dgm:spPr/>
      <dgm:t>
        <a:bodyPr/>
        <a:lstStyle/>
        <a:p>
          <a:r>
            <a:rPr lang="en-US"/>
            <a:t>Auto Policy</a:t>
          </a:r>
        </a:p>
      </dgm:t>
    </dgm:pt>
    <dgm:pt modelId="{1A09A8D6-E6ED-4109-90FA-DD917E9B0093}" type="parTrans" cxnId="{C30C14F3-3E80-4DFD-9ECA-13518B3C4F43}">
      <dgm:prSet/>
      <dgm:spPr/>
      <dgm:t>
        <a:bodyPr/>
        <a:lstStyle/>
        <a:p>
          <a:endParaRPr lang="en-US"/>
        </a:p>
      </dgm:t>
    </dgm:pt>
    <dgm:pt modelId="{297AB0F5-B899-4977-A6A0-4F094BB11CD3}" type="sibTrans" cxnId="{C30C14F3-3E80-4DFD-9ECA-13518B3C4F43}">
      <dgm:prSet/>
      <dgm:spPr/>
      <dgm:t>
        <a:bodyPr/>
        <a:lstStyle/>
        <a:p>
          <a:endParaRPr lang="en-US"/>
        </a:p>
      </dgm:t>
    </dgm:pt>
    <dgm:pt modelId="{05804DD3-EDCF-42E0-AB27-2C20D3E558A8}">
      <dgm:prSet/>
      <dgm:spPr/>
      <dgm:t>
        <a:bodyPr/>
        <a:lstStyle/>
        <a:p>
          <a:r>
            <a:rPr lang="en-US" dirty="0"/>
            <a:t>General Liability Policy</a:t>
          </a:r>
        </a:p>
      </dgm:t>
    </dgm:pt>
    <dgm:pt modelId="{D2CDA195-00FA-4A1D-90C5-DBCBE7B4D2F1}" type="parTrans" cxnId="{C35D5BB9-CA4A-44D5-AA76-3DD5D7A549F9}">
      <dgm:prSet/>
      <dgm:spPr/>
      <dgm:t>
        <a:bodyPr/>
        <a:lstStyle/>
        <a:p>
          <a:endParaRPr lang="en-US"/>
        </a:p>
      </dgm:t>
    </dgm:pt>
    <dgm:pt modelId="{826078B4-9DB5-4DAB-9C83-4A51735FA783}" type="sibTrans" cxnId="{C35D5BB9-CA4A-44D5-AA76-3DD5D7A549F9}">
      <dgm:prSet/>
      <dgm:spPr/>
      <dgm:t>
        <a:bodyPr/>
        <a:lstStyle/>
        <a:p>
          <a:endParaRPr lang="en-US"/>
        </a:p>
      </dgm:t>
    </dgm:pt>
    <dgm:pt modelId="{2CD18314-A9D4-4FD4-A10D-F6BCC1B799A6}">
      <dgm:prSet/>
      <dgm:spPr/>
      <dgm:t>
        <a:bodyPr/>
        <a:lstStyle/>
        <a:p>
          <a:r>
            <a:rPr lang="en-US"/>
            <a:t>Claims Made Policy</a:t>
          </a:r>
        </a:p>
      </dgm:t>
    </dgm:pt>
    <dgm:pt modelId="{F3FAD776-17B3-4A3F-8D7F-5AF75341074D}" type="parTrans" cxnId="{42EB43A4-4E67-4352-89F1-4EF75BD8014D}">
      <dgm:prSet/>
      <dgm:spPr/>
      <dgm:t>
        <a:bodyPr/>
        <a:lstStyle/>
        <a:p>
          <a:endParaRPr lang="en-US"/>
        </a:p>
      </dgm:t>
    </dgm:pt>
    <dgm:pt modelId="{F518FC2F-33A9-4054-ADE7-95905D04CD59}" type="sibTrans" cxnId="{42EB43A4-4E67-4352-89F1-4EF75BD8014D}">
      <dgm:prSet/>
      <dgm:spPr/>
      <dgm:t>
        <a:bodyPr/>
        <a:lstStyle/>
        <a:p>
          <a:endParaRPr lang="en-US"/>
        </a:p>
      </dgm:t>
    </dgm:pt>
    <dgm:pt modelId="{52443A31-905C-4F9B-9EE4-B8614C6EE452}">
      <dgm:prSet/>
      <dgm:spPr/>
      <dgm:t>
        <a:bodyPr/>
        <a:lstStyle/>
        <a:p>
          <a:r>
            <a:rPr lang="en-US" b="1"/>
            <a:t>Why Timeliness is Good Business</a:t>
          </a:r>
          <a:endParaRPr lang="en-US"/>
        </a:p>
      </dgm:t>
    </dgm:pt>
    <dgm:pt modelId="{C23BD413-5DE2-4AB4-8B65-53BD6AEE6CF3}" type="parTrans" cxnId="{835722E3-BF99-4082-93A1-2FC8D7FA7BE4}">
      <dgm:prSet/>
      <dgm:spPr/>
      <dgm:t>
        <a:bodyPr/>
        <a:lstStyle/>
        <a:p>
          <a:endParaRPr lang="en-US"/>
        </a:p>
      </dgm:t>
    </dgm:pt>
    <dgm:pt modelId="{4BE86F06-81BE-49A6-9EFD-B5F40AA7CA0D}" type="sibTrans" cxnId="{835722E3-BF99-4082-93A1-2FC8D7FA7BE4}">
      <dgm:prSet/>
      <dgm:spPr/>
      <dgm:t>
        <a:bodyPr/>
        <a:lstStyle/>
        <a:p>
          <a:endParaRPr lang="en-US"/>
        </a:p>
      </dgm:t>
    </dgm:pt>
    <dgm:pt modelId="{8D678900-620F-45FE-867E-848D5BCF64F1}" type="pres">
      <dgm:prSet presAssocID="{578F63CD-0A81-4F8A-8239-9027DAA9444D}" presName="compositeShape" presStyleCnt="0">
        <dgm:presLayoutVars>
          <dgm:dir/>
          <dgm:resizeHandles/>
        </dgm:presLayoutVars>
      </dgm:prSet>
      <dgm:spPr/>
    </dgm:pt>
    <dgm:pt modelId="{CE044580-8B03-428C-A231-A7457E78B0DB}" type="pres">
      <dgm:prSet presAssocID="{578F63CD-0A81-4F8A-8239-9027DAA9444D}" presName="pyramid" presStyleLbl="node1" presStyleIdx="0" presStyleCnt="1"/>
      <dgm:spPr/>
    </dgm:pt>
    <dgm:pt modelId="{ACEC6543-6C7D-4E1E-9F55-3724C5B3ABA7}" type="pres">
      <dgm:prSet presAssocID="{578F63CD-0A81-4F8A-8239-9027DAA9444D}" presName="theList" presStyleCnt="0"/>
      <dgm:spPr/>
    </dgm:pt>
    <dgm:pt modelId="{BC5D2937-FE03-45BA-8AED-77E1419926D8}" type="pres">
      <dgm:prSet presAssocID="{AFE4412F-CF12-4ED5-8338-3B885DE590B7}" presName="aNode" presStyleLbl="fgAcc1" presStyleIdx="0" presStyleCnt="4" custLinFactNeighborX="747" custLinFactNeighborY="14564">
        <dgm:presLayoutVars>
          <dgm:bulletEnabled val="1"/>
        </dgm:presLayoutVars>
      </dgm:prSet>
      <dgm:spPr/>
    </dgm:pt>
    <dgm:pt modelId="{5A40EAF3-087A-4969-A043-447983B2F52B}" type="pres">
      <dgm:prSet presAssocID="{AFE4412F-CF12-4ED5-8338-3B885DE590B7}" presName="aSpace" presStyleCnt="0"/>
      <dgm:spPr/>
    </dgm:pt>
    <dgm:pt modelId="{4BCE6B2B-485A-4454-9E49-F29B92E49F07}" type="pres">
      <dgm:prSet presAssocID="{9CF5D2E9-CFED-4825-9FA6-DA38A15D8173}" presName="aNode" presStyleLbl="fgAcc1" presStyleIdx="1" presStyleCnt="4">
        <dgm:presLayoutVars>
          <dgm:bulletEnabled val="1"/>
        </dgm:presLayoutVars>
      </dgm:prSet>
      <dgm:spPr/>
    </dgm:pt>
    <dgm:pt modelId="{CEC4ECEB-74D0-4BDE-8179-6025674E6AAA}" type="pres">
      <dgm:prSet presAssocID="{9CF5D2E9-CFED-4825-9FA6-DA38A15D8173}" presName="aSpace" presStyleCnt="0"/>
      <dgm:spPr/>
    </dgm:pt>
    <dgm:pt modelId="{C6B41464-BDDC-4E0E-8E5E-A474BA350E2F}" type="pres">
      <dgm:prSet presAssocID="{DF352971-CA5A-4DB3-85F0-4FF9F0CE8080}" presName="aNode" presStyleLbl="fgAcc1" presStyleIdx="2" presStyleCnt="4">
        <dgm:presLayoutVars>
          <dgm:bulletEnabled val="1"/>
        </dgm:presLayoutVars>
      </dgm:prSet>
      <dgm:spPr/>
    </dgm:pt>
    <dgm:pt modelId="{095CB641-5225-4320-8CF8-5256133F6C65}" type="pres">
      <dgm:prSet presAssocID="{DF352971-CA5A-4DB3-85F0-4FF9F0CE8080}" presName="aSpace" presStyleCnt="0"/>
      <dgm:spPr/>
    </dgm:pt>
    <dgm:pt modelId="{B556CCD9-7F20-440B-BE1B-590988E4EDC9}" type="pres">
      <dgm:prSet presAssocID="{52443A31-905C-4F9B-9EE4-B8614C6EE452}" presName="aNode" presStyleLbl="fgAcc1" presStyleIdx="3" presStyleCnt="4">
        <dgm:presLayoutVars>
          <dgm:bulletEnabled val="1"/>
        </dgm:presLayoutVars>
      </dgm:prSet>
      <dgm:spPr/>
    </dgm:pt>
    <dgm:pt modelId="{8CEB8714-0AD8-4D81-B869-AF24B19B4AEE}" type="pres">
      <dgm:prSet presAssocID="{52443A31-905C-4F9B-9EE4-B8614C6EE452}" presName="aSpace" presStyleCnt="0"/>
      <dgm:spPr/>
    </dgm:pt>
  </dgm:ptLst>
  <dgm:cxnLst>
    <dgm:cxn modelId="{F3111904-C689-4AF3-BBF0-160C61D90D15}" srcId="{578F63CD-0A81-4F8A-8239-9027DAA9444D}" destId="{9CF5D2E9-CFED-4825-9FA6-DA38A15D8173}" srcOrd="1" destOrd="0" parTransId="{843B40A8-236B-45A0-8E25-3FB840FE5F79}" sibTransId="{D107166A-74D0-4413-B421-FBEED2142990}"/>
    <dgm:cxn modelId="{15531A05-9C1D-48C0-9C84-554E6A81EF89}" type="presOf" srcId="{DFC5D533-D982-4F54-BC52-E225BABFAA99}" destId="{C6B41464-BDDC-4E0E-8E5E-A474BA350E2F}" srcOrd="0" destOrd="1" presId="urn:microsoft.com/office/officeart/2005/8/layout/pyramid2"/>
    <dgm:cxn modelId="{CA12E70D-6EB3-4BF0-9E0D-7905EA28610F}" type="presOf" srcId="{52443A31-905C-4F9B-9EE4-B8614C6EE452}" destId="{B556CCD9-7F20-440B-BE1B-590988E4EDC9}" srcOrd="0" destOrd="0" presId="urn:microsoft.com/office/officeart/2005/8/layout/pyramid2"/>
    <dgm:cxn modelId="{7A76DE2B-35AC-4CDE-9886-F223FF9A2806}" type="presOf" srcId="{2CD18314-A9D4-4FD4-A10D-F6BCC1B799A6}" destId="{C6B41464-BDDC-4E0E-8E5E-A474BA350E2F}" srcOrd="0" destOrd="4" presId="urn:microsoft.com/office/officeart/2005/8/layout/pyramid2"/>
    <dgm:cxn modelId="{FF79D568-3758-4489-A86C-72332E1AA74C}" srcId="{578F63CD-0A81-4F8A-8239-9027DAA9444D}" destId="{DF352971-CA5A-4DB3-85F0-4FF9F0CE8080}" srcOrd="2" destOrd="0" parTransId="{2D3949A6-651C-410B-BA92-47F07DD24B85}" sibTransId="{ADB74B7B-1D6B-4D67-A45E-FE6EEF476C57}"/>
    <dgm:cxn modelId="{F479D24E-D55B-45E4-820A-DE709EF3F381}" type="presOf" srcId="{AFE4412F-CF12-4ED5-8338-3B885DE590B7}" destId="{BC5D2937-FE03-45BA-8AED-77E1419926D8}" srcOrd="0" destOrd="0" presId="urn:microsoft.com/office/officeart/2005/8/layout/pyramid2"/>
    <dgm:cxn modelId="{CF40057C-0E9C-41D7-AC7C-E92BDEFB92DA}" type="presOf" srcId="{6797F8E6-7635-41DA-B18F-2DC6D788B56D}" destId="{BC5D2937-FE03-45BA-8AED-77E1419926D8}" srcOrd="0" destOrd="1" presId="urn:microsoft.com/office/officeart/2005/8/layout/pyramid2"/>
    <dgm:cxn modelId="{B8D4427D-BA93-4AD5-BE49-66BD401D2107}" srcId="{AFE4412F-CF12-4ED5-8338-3B885DE590B7}" destId="{06645DF5-83BC-44F9-8F37-A38A957C6E4D}" srcOrd="1" destOrd="0" parTransId="{9438E229-DEA2-4132-9135-0691300C16FB}" sibTransId="{1E15D072-E9A9-40F9-8007-FCE4EC1DB2A3}"/>
    <dgm:cxn modelId="{3F082F81-468E-42E8-BEA6-7301A5EF6196}" type="presOf" srcId="{05804DD3-EDCF-42E0-AB27-2C20D3E558A8}" destId="{C6B41464-BDDC-4E0E-8E5E-A474BA350E2F}" srcOrd="0" destOrd="3" presId="urn:microsoft.com/office/officeart/2005/8/layout/pyramid2"/>
    <dgm:cxn modelId="{6D8D5A97-B63E-47CC-89A1-939E8E289EC2}" type="presOf" srcId="{06645DF5-83BC-44F9-8F37-A38A957C6E4D}" destId="{BC5D2937-FE03-45BA-8AED-77E1419926D8}" srcOrd="0" destOrd="2" presId="urn:microsoft.com/office/officeart/2005/8/layout/pyramid2"/>
    <dgm:cxn modelId="{15E515A4-8F98-45E6-B946-F2D981E44B68}" srcId="{DF352971-CA5A-4DB3-85F0-4FF9F0CE8080}" destId="{DFC5D533-D982-4F54-BC52-E225BABFAA99}" srcOrd="0" destOrd="0" parTransId="{BAA42F31-1212-4EA8-9E23-1F78DB7090DD}" sibTransId="{6D466C89-B658-4B14-8FFE-1260B93448F2}"/>
    <dgm:cxn modelId="{42EB43A4-4E67-4352-89F1-4EF75BD8014D}" srcId="{DF352971-CA5A-4DB3-85F0-4FF9F0CE8080}" destId="{2CD18314-A9D4-4FD4-A10D-F6BCC1B799A6}" srcOrd="3" destOrd="0" parTransId="{F3FAD776-17B3-4A3F-8D7F-5AF75341074D}" sibTransId="{F518FC2F-33A9-4054-ADE7-95905D04CD59}"/>
    <dgm:cxn modelId="{F55DBDA6-4AAF-4429-8B39-C545CF641AF8}" srcId="{578F63CD-0A81-4F8A-8239-9027DAA9444D}" destId="{AFE4412F-CF12-4ED5-8338-3B885DE590B7}" srcOrd="0" destOrd="0" parTransId="{9FAFFD8F-D119-4E6A-B139-0F3B9674AAEF}" sibTransId="{11FDC260-6270-4DE0-B394-CFC55F5E7D53}"/>
    <dgm:cxn modelId="{1F150BAB-0C44-41AB-A442-7CA82DDE04E9}" srcId="{AFE4412F-CF12-4ED5-8338-3B885DE590B7}" destId="{6797F8E6-7635-41DA-B18F-2DC6D788B56D}" srcOrd="0" destOrd="0" parTransId="{D06587A6-3AAF-4404-B434-C65CF71B0D55}" sibTransId="{0B21BF49-DA87-4E4D-917B-1A255B23C48A}"/>
    <dgm:cxn modelId="{824460AC-964D-48AA-B875-097994100FF7}" type="presOf" srcId="{9CF5D2E9-CFED-4825-9FA6-DA38A15D8173}" destId="{4BCE6B2B-485A-4454-9E49-F29B92E49F07}" srcOrd="0" destOrd="0" presId="urn:microsoft.com/office/officeart/2005/8/layout/pyramid2"/>
    <dgm:cxn modelId="{4C5587AF-1737-4B04-929D-D72DDB332781}" type="presOf" srcId="{DF352971-CA5A-4DB3-85F0-4FF9F0CE8080}" destId="{C6B41464-BDDC-4E0E-8E5E-A474BA350E2F}" srcOrd="0" destOrd="0" presId="urn:microsoft.com/office/officeart/2005/8/layout/pyramid2"/>
    <dgm:cxn modelId="{C35D5BB9-CA4A-44D5-AA76-3DD5D7A549F9}" srcId="{DF352971-CA5A-4DB3-85F0-4FF9F0CE8080}" destId="{05804DD3-EDCF-42E0-AB27-2C20D3E558A8}" srcOrd="2" destOrd="0" parTransId="{D2CDA195-00FA-4A1D-90C5-DBCBE7B4D2F1}" sibTransId="{826078B4-9DB5-4DAB-9C83-4A51735FA783}"/>
    <dgm:cxn modelId="{F44310BD-77A1-4F72-A3DD-E7CF16013E54}" type="presOf" srcId="{578F63CD-0A81-4F8A-8239-9027DAA9444D}" destId="{8D678900-620F-45FE-867E-848D5BCF64F1}" srcOrd="0" destOrd="0" presId="urn:microsoft.com/office/officeart/2005/8/layout/pyramid2"/>
    <dgm:cxn modelId="{D4363BCB-3006-4A7F-84F3-2B255CF75620}" type="presOf" srcId="{0D33EDA5-B14F-4EBE-8DD8-1E176A9982E7}" destId="{C6B41464-BDDC-4E0E-8E5E-A474BA350E2F}" srcOrd="0" destOrd="2" presId="urn:microsoft.com/office/officeart/2005/8/layout/pyramid2"/>
    <dgm:cxn modelId="{835722E3-BF99-4082-93A1-2FC8D7FA7BE4}" srcId="{578F63CD-0A81-4F8A-8239-9027DAA9444D}" destId="{52443A31-905C-4F9B-9EE4-B8614C6EE452}" srcOrd="3" destOrd="0" parTransId="{C23BD413-5DE2-4AB4-8B65-53BD6AEE6CF3}" sibTransId="{4BE86F06-81BE-49A6-9EFD-B5F40AA7CA0D}"/>
    <dgm:cxn modelId="{C30C14F3-3E80-4DFD-9ECA-13518B3C4F43}" srcId="{DF352971-CA5A-4DB3-85F0-4FF9F0CE8080}" destId="{0D33EDA5-B14F-4EBE-8DD8-1E176A9982E7}" srcOrd="1" destOrd="0" parTransId="{1A09A8D6-E6ED-4109-90FA-DD917E9B0093}" sibTransId="{297AB0F5-B899-4977-A6A0-4F094BB11CD3}"/>
    <dgm:cxn modelId="{E8AEBAEB-4CAB-484B-A6C8-9F9C66FAA346}" type="presParOf" srcId="{8D678900-620F-45FE-867E-848D5BCF64F1}" destId="{CE044580-8B03-428C-A231-A7457E78B0DB}" srcOrd="0" destOrd="0" presId="urn:microsoft.com/office/officeart/2005/8/layout/pyramid2"/>
    <dgm:cxn modelId="{04A1DFB3-A107-41F4-82A5-FB59E8452593}" type="presParOf" srcId="{8D678900-620F-45FE-867E-848D5BCF64F1}" destId="{ACEC6543-6C7D-4E1E-9F55-3724C5B3ABA7}" srcOrd="1" destOrd="0" presId="urn:microsoft.com/office/officeart/2005/8/layout/pyramid2"/>
    <dgm:cxn modelId="{A48CAA29-E443-46F5-9A5C-2A0D2DFBCD0C}" type="presParOf" srcId="{ACEC6543-6C7D-4E1E-9F55-3724C5B3ABA7}" destId="{BC5D2937-FE03-45BA-8AED-77E1419926D8}" srcOrd="0" destOrd="0" presId="urn:microsoft.com/office/officeart/2005/8/layout/pyramid2"/>
    <dgm:cxn modelId="{351C8E6C-4764-4981-BA82-B41672042C22}" type="presParOf" srcId="{ACEC6543-6C7D-4E1E-9F55-3724C5B3ABA7}" destId="{5A40EAF3-087A-4969-A043-447983B2F52B}" srcOrd="1" destOrd="0" presId="urn:microsoft.com/office/officeart/2005/8/layout/pyramid2"/>
    <dgm:cxn modelId="{6F74256B-F40D-4BED-BCA7-6894DD220EB3}" type="presParOf" srcId="{ACEC6543-6C7D-4E1E-9F55-3724C5B3ABA7}" destId="{4BCE6B2B-485A-4454-9E49-F29B92E49F07}" srcOrd="2" destOrd="0" presId="urn:microsoft.com/office/officeart/2005/8/layout/pyramid2"/>
    <dgm:cxn modelId="{D2FD7EF9-6E88-4CBC-AF8F-058E0DC16229}" type="presParOf" srcId="{ACEC6543-6C7D-4E1E-9F55-3724C5B3ABA7}" destId="{CEC4ECEB-74D0-4BDE-8179-6025674E6AAA}" srcOrd="3" destOrd="0" presId="urn:microsoft.com/office/officeart/2005/8/layout/pyramid2"/>
    <dgm:cxn modelId="{A9129047-4ED2-4627-8F04-EEF86CCABBE7}" type="presParOf" srcId="{ACEC6543-6C7D-4E1E-9F55-3724C5B3ABA7}" destId="{C6B41464-BDDC-4E0E-8E5E-A474BA350E2F}" srcOrd="4" destOrd="0" presId="urn:microsoft.com/office/officeart/2005/8/layout/pyramid2"/>
    <dgm:cxn modelId="{CEF4D869-25A0-4ACD-96DD-CA3E4E7B9B7E}" type="presParOf" srcId="{ACEC6543-6C7D-4E1E-9F55-3724C5B3ABA7}" destId="{095CB641-5225-4320-8CF8-5256133F6C65}" srcOrd="5" destOrd="0" presId="urn:microsoft.com/office/officeart/2005/8/layout/pyramid2"/>
    <dgm:cxn modelId="{1D7B5617-DBF7-48D4-AA9C-861180DD08F3}" type="presParOf" srcId="{ACEC6543-6C7D-4E1E-9F55-3724C5B3ABA7}" destId="{B556CCD9-7F20-440B-BE1B-590988E4EDC9}" srcOrd="6" destOrd="0" presId="urn:microsoft.com/office/officeart/2005/8/layout/pyramid2"/>
    <dgm:cxn modelId="{24CED971-2395-4339-8D9B-154E78B0653A}" type="presParOf" srcId="{ACEC6543-6C7D-4E1E-9F55-3724C5B3ABA7}" destId="{8CEB8714-0AD8-4D81-B869-AF24B19B4AE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D91B41-2B62-4E9D-8778-199A2C6D4D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9E3C482-F0F7-48A2-81BC-F5197F869A7F}">
      <dgm:prSet/>
      <dgm:spPr/>
      <dgm:t>
        <a:bodyPr/>
        <a:lstStyle/>
        <a:p>
          <a:pPr algn="ctr"/>
          <a:r>
            <a:rPr lang="en-US" b="1" dirty="0"/>
            <a:t>General Observations</a:t>
          </a:r>
          <a:endParaRPr lang="en-US" dirty="0"/>
        </a:p>
      </dgm:t>
    </dgm:pt>
    <dgm:pt modelId="{6397B603-9C26-4187-9737-3D16B78EBBC2}" type="parTrans" cxnId="{DBF8EBAD-4909-42AC-98F6-8911E0BFA6EC}">
      <dgm:prSet/>
      <dgm:spPr/>
      <dgm:t>
        <a:bodyPr/>
        <a:lstStyle/>
        <a:p>
          <a:endParaRPr lang="en-US"/>
        </a:p>
      </dgm:t>
    </dgm:pt>
    <dgm:pt modelId="{247EC504-8860-41E5-A4D3-F2CD5E476274}" type="sibTrans" cxnId="{DBF8EBAD-4909-42AC-98F6-8911E0BFA6EC}">
      <dgm:prSet/>
      <dgm:spPr/>
      <dgm:t>
        <a:bodyPr/>
        <a:lstStyle/>
        <a:p>
          <a:endParaRPr lang="en-US"/>
        </a:p>
      </dgm:t>
    </dgm:pt>
    <dgm:pt modelId="{EE6004FE-E7F6-4000-80FB-E52F1F9D7F60}">
      <dgm:prSet/>
      <dgm:spPr/>
      <dgm:t>
        <a:bodyPr/>
        <a:lstStyle/>
        <a:p>
          <a:r>
            <a:rPr lang="en-US" b="1" u="sng"/>
            <a:t>Insurance Policy Claims Reporting Requirements</a:t>
          </a:r>
          <a:endParaRPr lang="en-US"/>
        </a:p>
      </dgm:t>
    </dgm:pt>
    <dgm:pt modelId="{A1AC0614-B452-4E36-840D-A597BEC309E6}" type="parTrans" cxnId="{0C08E527-0628-4C0A-9197-C3AC10B7BCC5}">
      <dgm:prSet/>
      <dgm:spPr/>
      <dgm:t>
        <a:bodyPr/>
        <a:lstStyle/>
        <a:p>
          <a:endParaRPr lang="en-US"/>
        </a:p>
      </dgm:t>
    </dgm:pt>
    <dgm:pt modelId="{41748BDB-1CEA-42E5-8EAB-375AE76F5867}" type="sibTrans" cxnId="{0C08E527-0628-4C0A-9197-C3AC10B7BCC5}">
      <dgm:prSet/>
      <dgm:spPr/>
      <dgm:t>
        <a:bodyPr/>
        <a:lstStyle/>
        <a:p>
          <a:endParaRPr lang="en-US"/>
        </a:p>
      </dgm:t>
    </dgm:pt>
    <dgm:pt modelId="{3AD1D3AC-8E8B-47E8-870F-9F267E7075A0}">
      <dgm:prSet/>
      <dgm:spPr/>
      <dgm:t>
        <a:bodyPr/>
        <a:lstStyle/>
        <a:p>
          <a:r>
            <a:rPr lang="en-US" b="1"/>
            <a:t>Contractual Requirement:</a:t>
          </a:r>
          <a:r>
            <a:rPr lang="en-US"/>
            <a:t> Claims Reporting is a Policy Condition</a:t>
          </a:r>
        </a:p>
      </dgm:t>
    </dgm:pt>
    <dgm:pt modelId="{CA97DC29-E592-4318-A312-79306A154D89}" type="parTrans" cxnId="{695E3A28-124B-4E46-BDDE-3BC150895F56}">
      <dgm:prSet/>
      <dgm:spPr/>
      <dgm:t>
        <a:bodyPr/>
        <a:lstStyle/>
        <a:p>
          <a:endParaRPr lang="en-US"/>
        </a:p>
      </dgm:t>
    </dgm:pt>
    <dgm:pt modelId="{4BD7566F-B2FC-4DC3-8A62-A29F78D7E247}" type="sibTrans" cxnId="{695E3A28-124B-4E46-BDDE-3BC150895F56}">
      <dgm:prSet/>
      <dgm:spPr/>
      <dgm:t>
        <a:bodyPr/>
        <a:lstStyle/>
        <a:p>
          <a:endParaRPr lang="en-US"/>
        </a:p>
      </dgm:t>
    </dgm:pt>
    <dgm:pt modelId="{015F8673-E281-4084-B41D-0B6652AE2CD3}">
      <dgm:prSet/>
      <dgm:spPr/>
      <dgm:t>
        <a:bodyPr/>
        <a:lstStyle/>
        <a:p>
          <a:r>
            <a:rPr lang="en-US" b="1"/>
            <a:t>When to Report a Claim</a:t>
          </a:r>
          <a:r>
            <a:rPr lang="en-US"/>
            <a:t>: when you are aware of an actual claim or occurrence, even if you believe the claim has no merit</a:t>
          </a:r>
        </a:p>
      </dgm:t>
    </dgm:pt>
    <dgm:pt modelId="{EE86FB46-26DB-4A96-8D21-644A5C0FAD85}" type="parTrans" cxnId="{A7EC1B74-4638-421B-BB8D-92B0ED206A1C}">
      <dgm:prSet/>
      <dgm:spPr/>
      <dgm:t>
        <a:bodyPr/>
        <a:lstStyle/>
        <a:p>
          <a:endParaRPr lang="en-US"/>
        </a:p>
      </dgm:t>
    </dgm:pt>
    <dgm:pt modelId="{292C8A2F-0ABC-42AB-B1D9-78318C9D8FB1}" type="sibTrans" cxnId="{A7EC1B74-4638-421B-BB8D-92B0ED206A1C}">
      <dgm:prSet/>
      <dgm:spPr/>
      <dgm:t>
        <a:bodyPr/>
        <a:lstStyle/>
        <a:p>
          <a:endParaRPr lang="en-US"/>
        </a:p>
      </dgm:t>
    </dgm:pt>
    <dgm:pt modelId="{78BD8240-3536-4983-A912-0308FC83C1C5}">
      <dgm:prSet/>
      <dgm:spPr/>
      <dgm:t>
        <a:bodyPr/>
        <a:lstStyle/>
        <a:p>
          <a:r>
            <a:rPr lang="en-US" b="1"/>
            <a:t>When to Report a Potential Claim:</a:t>
          </a:r>
          <a:r>
            <a:rPr lang="en-US"/>
            <a:t> when you are aware of incidents or circumstances that might reasonably give rise to a future claim, even if you believe the claim has no merit.</a:t>
          </a:r>
          <a:br>
            <a:rPr lang="en-US"/>
          </a:br>
          <a:endParaRPr lang="en-US"/>
        </a:p>
      </dgm:t>
    </dgm:pt>
    <dgm:pt modelId="{D10B91A8-EB9B-4C09-BC64-C2D9FD5A32C3}" type="parTrans" cxnId="{C8A7A46B-B91D-494B-9A15-A560E89C93E3}">
      <dgm:prSet/>
      <dgm:spPr/>
      <dgm:t>
        <a:bodyPr/>
        <a:lstStyle/>
        <a:p>
          <a:endParaRPr lang="en-US"/>
        </a:p>
      </dgm:t>
    </dgm:pt>
    <dgm:pt modelId="{9E1C2546-40E0-40B2-AEFA-A1333DD5DCC0}" type="sibTrans" cxnId="{C8A7A46B-B91D-494B-9A15-A560E89C93E3}">
      <dgm:prSet/>
      <dgm:spPr/>
      <dgm:t>
        <a:bodyPr/>
        <a:lstStyle/>
        <a:p>
          <a:endParaRPr lang="en-US"/>
        </a:p>
      </dgm:t>
    </dgm:pt>
    <dgm:pt modelId="{3FB9DD1B-75A9-4CB3-99C8-F03C48DB6B8F}">
      <dgm:prSet/>
      <dgm:spPr/>
      <dgm:t>
        <a:bodyPr/>
        <a:lstStyle/>
        <a:p>
          <a:r>
            <a:rPr lang="en-US" b="1" u="sng"/>
            <a:t>Insurance Policy Cooperation Requirements</a:t>
          </a:r>
          <a:endParaRPr lang="en-US"/>
        </a:p>
      </dgm:t>
    </dgm:pt>
    <dgm:pt modelId="{E35C669D-3B8B-43C2-93BC-2E8B7BA627EA}" type="parTrans" cxnId="{F9F616C4-E714-44E0-A263-50118C846E32}">
      <dgm:prSet/>
      <dgm:spPr/>
      <dgm:t>
        <a:bodyPr/>
        <a:lstStyle/>
        <a:p>
          <a:endParaRPr lang="en-US"/>
        </a:p>
      </dgm:t>
    </dgm:pt>
    <dgm:pt modelId="{F36A1978-180A-4F76-9326-F0E2BB2D1D7C}" type="sibTrans" cxnId="{F9F616C4-E714-44E0-A263-50118C846E32}">
      <dgm:prSet/>
      <dgm:spPr/>
      <dgm:t>
        <a:bodyPr/>
        <a:lstStyle/>
        <a:p>
          <a:endParaRPr lang="en-US"/>
        </a:p>
      </dgm:t>
    </dgm:pt>
    <dgm:pt modelId="{D8854877-5FBA-473D-BF48-9C753991508E}">
      <dgm:prSet/>
      <dgm:spPr/>
      <dgm:t>
        <a:bodyPr/>
        <a:lstStyle/>
        <a:p>
          <a:r>
            <a:rPr lang="en-US" b="1"/>
            <a:t>Contractual Requirement:</a:t>
          </a:r>
          <a:r>
            <a:rPr lang="en-US"/>
            <a:t> Claims Cooperation is a Policy Condition</a:t>
          </a:r>
        </a:p>
      </dgm:t>
    </dgm:pt>
    <dgm:pt modelId="{191444A8-68B6-40FF-AB09-023FB9666C64}" type="parTrans" cxnId="{27ECA986-C55E-4921-9F0C-ACB89FD3ACB0}">
      <dgm:prSet/>
      <dgm:spPr/>
      <dgm:t>
        <a:bodyPr/>
        <a:lstStyle/>
        <a:p>
          <a:endParaRPr lang="en-US"/>
        </a:p>
      </dgm:t>
    </dgm:pt>
    <dgm:pt modelId="{472D1A10-6573-454F-B8F5-0EBD4CB50B2A}" type="sibTrans" cxnId="{27ECA986-C55E-4921-9F0C-ACB89FD3ACB0}">
      <dgm:prSet/>
      <dgm:spPr/>
      <dgm:t>
        <a:bodyPr/>
        <a:lstStyle/>
        <a:p>
          <a:endParaRPr lang="en-US"/>
        </a:p>
      </dgm:t>
    </dgm:pt>
    <dgm:pt modelId="{5E8F55B6-0454-4F62-9E3A-9A21FBD76351}">
      <dgm:prSet/>
      <dgm:spPr/>
      <dgm:t>
        <a:bodyPr/>
        <a:lstStyle/>
        <a:p>
          <a:r>
            <a:rPr lang="en-US" b="1"/>
            <a:t>Cooperation:</a:t>
          </a:r>
          <a:r>
            <a:rPr lang="en-US"/>
            <a:t> assist Carrier with:</a:t>
          </a:r>
        </a:p>
      </dgm:t>
    </dgm:pt>
    <dgm:pt modelId="{45CE4A63-C1C7-42ED-AF06-9FB45A24503A}" type="parTrans" cxnId="{5670B9D6-C0BC-44BF-B951-1589480B104A}">
      <dgm:prSet/>
      <dgm:spPr/>
      <dgm:t>
        <a:bodyPr/>
        <a:lstStyle/>
        <a:p>
          <a:endParaRPr lang="en-US"/>
        </a:p>
      </dgm:t>
    </dgm:pt>
    <dgm:pt modelId="{1887FC19-6EE5-489B-95A0-BA369C8FB48B}" type="sibTrans" cxnId="{5670B9D6-C0BC-44BF-B951-1589480B104A}">
      <dgm:prSet/>
      <dgm:spPr/>
      <dgm:t>
        <a:bodyPr/>
        <a:lstStyle/>
        <a:p>
          <a:endParaRPr lang="en-US"/>
        </a:p>
      </dgm:t>
    </dgm:pt>
    <dgm:pt modelId="{B0C925F1-0E86-4D2F-9A4D-FAEBAB3A4349}">
      <dgm:prSet/>
      <dgm:spPr/>
      <dgm:t>
        <a:bodyPr/>
        <a:lstStyle/>
        <a:p>
          <a:r>
            <a:rPr lang="en-US" b="1"/>
            <a:t>Investigation: </a:t>
          </a:r>
          <a:r>
            <a:rPr lang="en-US"/>
            <a:t>provide accurate, timely information, documents, and records related to the claim</a:t>
          </a:r>
        </a:p>
      </dgm:t>
    </dgm:pt>
    <dgm:pt modelId="{EB8386F1-1353-4A7A-84D9-8FD380828467}" type="parTrans" cxnId="{13CC71F6-D72B-4413-A392-C0BA0CB696BC}">
      <dgm:prSet/>
      <dgm:spPr/>
      <dgm:t>
        <a:bodyPr/>
        <a:lstStyle/>
        <a:p>
          <a:endParaRPr lang="en-US"/>
        </a:p>
      </dgm:t>
    </dgm:pt>
    <dgm:pt modelId="{1C54EF44-BEA0-49DD-BBDC-C95D32F25E9B}" type="sibTrans" cxnId="{13CC71F6-D72B-4413-A392-C0BA0CB696BC}">
      <dgm:prSet/>
      <dgm:spPr/>
      <dgm:t>
        <a:bodyPr/>
        <a:lstStyle/>
        <a:p>
          <a:endParaRPr lang="en-US"/>
        </a:p>
      </dgm:t>
    </dgm:pt>
    <dgm:pt modelId="{F58F623A-3369-4F0A-9914-1CC74FA17D12}">
      <dgm:prSet/>
      <dgm:spPr/>
      <dgm:t>
        <a:bodyPr/>
        <a:lstStyle/>
        <a:p>
          <a:r>
            <a:rPr lang="en-US" b="1"/>
            <a:t>Defense: </a:t>
          </a:r>
          <a:r>
            <a:rPr lang="en-US"/>
            <a:t>attending hearings, aiding in securing evidence, and assisting with witnesses</a:t>
          </a:r>
        </a:p>
      </dgm:t>
    </dgm:pt>
    <dgm:pt modelId="{5F0AC3F2-A110-4858-ADFA-B6C7DE749F00}" type="parTrans" cxnId="{C89398EF-A6FE-4C09-A71B-92105A5504D3}">
      <dgm:prSet/>
      <dgm:spPr/>
      <dgm:t>
        <a:bodyPr/>
        <a:lstStyle/>
        <a:p>
          <a:endParaRPr lang="en-US"/>
        </a:p>
      </dgm:t>
    </dgm:pt>
    <dgm:pt modelId="{D5B3C474-AD8F-459F-A017-DD327DEB8D43}" type="sibTrans" cxnId="{C89398EF-A6FE-4C09-A71B-92105A5504D3}">
      <dgm:prSet/>
      <dgm:spPr/>
      <dgm:t>
        <a:bodyPr/>
        <a:lstStyle/>
        <a:p>
          <a:endParaRPr lang="en-US"/>
        </a:p>
      </dgm:t>
    </dgm:pt>
    <dgm:pt modelId="{4625953C-5A7B-4C5D-97D6-EC6DB678903F}">
      <dgm:prSet/>
      <dgm:spPr/>
      <dgm:t>
        <a:bodyPr/>
        <a:lstStyle/>
        <a:p>
          <a:r>
            <a:rPr lang="en-US" b="1"/>
            <a:t>No Interference: </a:t>
          </a:r>
          <a:r>
            <a:rPr lang="en-US"/>
            <a:t>not voluntarily making payments or taking actions that impair the Carrier’s position</a:t>
          </a:r>
        </a:p>
      </dgm:t>
    </dgm:pt>
    <dgm:pt modelId="{F06CB49A-D8D3-40D7-AF5A-6073A7F07A59}" type="parTrans" cxnId="{795CECE3-61D4-4BC9-85F2-901291F36C8C}">
      <dgm:prSet/>
      <dgm:spPr/>
      <dgm:t>
        <a:bodyPr/>
        <a:lstStyle/>
        <a:p>
          <a:endParaRPr lang="en-US"/>
        </a:p>
      </dgm:t>
    </dgm:pt>
    <dgm:pt modelId="{8FE2ADC2-C1B3-4411-A483-BA11E4246CE0}" type="sibTrans" cxnId="{795CECE3-61D4-4BC9-85F2-901291F36C8C}">
      <dgm:prSet/>
      <dgm:spPr/>
      <dgm:t>
        <a:bodyPr/>
        <a:lstStyle/>
        <a:p>
          <a:endParaRPr lang="en-US"/>
        </a:p>
      </dgm:t>
    </dgm:pt>
    <dgm:pt modelId="{70DBEC47-7AAB-49A4-8434-70AFF1BEB6EA}" type="pres">
      <dgm:prSet presAssocID="{E5D91B41-2B62-4E9D-8778-199A2C6D4DD4}" presName="linear" presStyleCnt="0">
        <dgm:presLayoutVars>
          <dgm:animLvl val="lvl"/>
          <dgm:resizeHandles val="exact"/>
        </dgm:presLayoutVars>
      </dgm:prSet>
      <dgm:spPr/>
    </dgm:pt>
    <dgm:pt modelId="{3E4F0A1B-26C5-44B9-BCD4-8888CBD56D7B}" type="pres">
      <dgm:prSet presAssocID="{29E3C482-F0F7-48A2-81BC-F5197F869A7F}" presName="parentText" presStyleLbl="node1" presStyleIdx="0" presStyleCnt="3" custLinFactNeighborX="-5583" custLinFactNeighborY="-58353">
        <dgm:presLayoutVars>
          <dgm:chMax val="0"/>
          <dgm:bulletEnabled val="1"/>
        </dgm:presLayoutVars>
      </dgm:prSet>
      <dgm:spPr/>
    </dgm:pt>
    <dgm:pt modelId="{A267E3C4-2F28-448B-936B-8E69FD5C78EE}" type="pres">
      <dgm:prSet presAssocID="{247EC504-8860-41E5-A4D3-F2CD5E476274}" presName="spacer" presStyleCnt="0"/>
      <dgm:spPr/>
    </dgm:pt>
    <dgm:pt modelId="{05C18A10-DD5D-4C61-805C-BF1DDCE101C9}" type="pres">
      <dgm:prSet presAssocID="{EE6004FE-E7F6-4000-80FB-E52F1F9D7F6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67354D6-8AF3-4058-988A-1E2572447B90}" type="pres">
      <dgm:prSet presAssocID="{EE6004FE-E7F6-4000-80FB-E52F1F9D7F60}" presName="childText" presStyleLbl="revTx" presStyleIdx="0" presStyleCnt="2">
        <dgm:presLayoutVars>
          <dgm:bulletEnabled val="1"/>
        </dgm:presLayoutVars>
      </dgm:prSet>
      <dgm:spPr/>
    </dgm:pt>
    <dgm:pt modelId="{EBE989B2-D014-4EEE-8B38-8108697010F0}" type="pres">
      <dgm:prSet presAssocID="{3FB9DD1B-75A9-4CB3-99C8-F03C48DB6B8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9765C07-1604-4132-802A-BD986E5FDD96}" type="pres">
      <dgm:prSet presAssocID="{3FB9DD1B-75A9-4CB3-99C8-F03C48DB6B8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288BE1F-5A82-4F09-B683-FE28D23657F9}" type="presOf" srcId="{B0C925F1-0E86-4D2F-9A4D-FAEBAB3A4349}" destId="{E9765C07-1604-4132-802A-BD986E5FDD96}" srcOrd="0" destOrd="2" presId="urn:microsoft.com/office/officeart/2005/8/layout/vList2"/>
    <dgm:cxn modelId="{95508526-27A5-4EE9-9EE0-0904A9D11679}" type="presOf" srcId="{3AD1D3AC-8E8B-47E8-870F-9F267E7075A0}" destId="{567354D6-8AF3-4058-988A-1E2572447B90}" srcOrd="0" destOrd="0" presId="urn:microsoft.com/office/officeart/2005/8/layout/vList2"/>
    <dgm:cxn modelId="{0C08E527-0628-4C0A-9197-C3AC10B7BCC5}" srcId="{E5D91B41-2B62-4E9D-8778-199A2C6D4DD4}" destId="{EE6004FE-E7F6-4000-80FB-E52F1F9D7F60}" srcOrd="1" destOrd="0" parTransId="{A1AC0614-B452-4E36-840D-A597BEC309E6}" sibTransId="{41748BDB-1CEA-42E5-8EAB-375AE76F5867}"/>
    <dgm:cxn modelId="{695E3A28-124B-4E46-BDDE-3BC150895F56}" srcId="{EE6004FE-E7F6-4000-80FB-E52F1F9D7F60}" destId="{3AD1D3AC-8E8B-47E8-870F-9F267E7075A0}" srcOrd="0" destOrd="0" parTransId="{CA97DC29-E592-4318-A312-79306A154D89}" sibTransId="{4BD7566F-B2FC-4DC3-8A62-A29F78D7E247}"/>
    <dgm:cxn modelId="{46760A5F-C134-49B1-961A-533588A3E7EE}" type="presOf" srcId="{4625953C-5A7B-4C5D-97D6-EC6DB678903F}" destId="{E9765C07-1604-4132-802A-BD986E5FDD96}" srcOrd="0" destOrd="4" presId="urn:microsoft.com/office/officeart/2005/8/layout/vList2"/>
    <dgm:cxn modelId="{E9FEA942-EBB7-48C4-9144-EF81D295EBC4}" type="presOf" srcId="{5E8F55B6-0454-4F62-9E3A-9A21FBD76351}" destId="{E9765C07-1604-4132-802A-BD986E5FDD96}" srcOrd="0" destOrd="1" presId="urn:microsoft.com/office/officeart/2005/8/layout/vList2"/>
    <dgm:cxn modelId="{C8A7A46B-B91D-494B-9A15-A560E89C93E3}" srcId="{EE6004FE-E7F6-4000-80FB-E52F1F9D7F60}" destId="{78BD8240-3536-4983-A912-0308FC83C1C5}" srcOrd="2" destOrd="0" parTransId="{D10B91A8-EB9B-4C09-BC64-C2D9FD5A32C3}" sibTransId="{9E1C2546-40E0-40B2-AEFA-A1333DD5DCC0}"/>
    <dgm:cxn modelId="{A7EC1B74-4638-421B-BB8D-92B0ED206A1C}" srcId="{EE6004FE-E7F6-4000-80FB-E52F1F9D7F60}" destId="{015F8673-E281-4084-B41D-0B6652AE2CD3}" srcOrd="1" destOrd="0" parTransId="{EE86FB46-26DB-4A96-8D21-644A5C0FAD85}" sibTransId="{292C8A2F-0ABC-42AB-B1D9-78318C9D8FB1}"/>
    <dgm:cxn modelId="{4566705A-2E42-4570-84CD-20BCEFBA27C5}" type="presOf" srcId="{F58F623A-3369-4F0A-9914-1CC74FA17D12}" destId="{E9765C07-1604-4132-802A-BD986E5FDD96}" srcOrd="0" destOrd="3" presId="urn:microsoft.com/office/officeart/2005/8/layout/vList2"/>
    <dgm:cxn modelId="{27ECA986-C55E-4921-9F0C-ACB89FD3ACB0}" srcId="{3FB9DD1B-75A9-4CB3-99C8-F03C48DB6B8F}" destId="{D8854877-5FBA-473D-BF48-9C753991508E}" srcOrd="0" destOrd="0" parTransId="{191444A8-68B6-40FF-AB09-023FB9666C64}" sibTransId="{472D1A10-6573-454F-B8F5-0EBD4CB50B2A}"/>
    <dgm:cxn modelId="{782DA695-D09F-4AE1-AB19-E82E285C9544}" type="presOf" srcId="{D8854877-5FBA-473D-BF48-9C753991508E}" destId="{E9765C07-1604-4132-802A-BD986E5FDD96}" srcOrd="0" destOrd="0" presId="urn:microsoft.com/office/officeart/2005/8/layout/vList2"/>
    <dgm:cxn modelId="{4853189C-4C1D-4D3A-AB1E-5EF249AA57AD}" type="presOf" srcId="{EE6004FE-E7F6-4000-80FB-E52F1F9D7F60}" destId="{05C18A10-DD5D-4C61-805C-BF1DDCE101C9}" srcOrd="0" destOrd="0" presId="urn:microsoft.com/office/officeart/2005/8/layout/vList2"/>
    <dgm:cxn modelId="{DBF8EBAD-4909-42AC-98F6-8911E0BFA6EC}" srcId="{E5D91B41-2B62-4E9D-8778-199A2C6D4DD4}" destId="{29E3C482-F0F7-48A2-81BC-F5197F869A7F}" srcOrd="0" destOrd="0" parTransId="{6397B603-9C26-4187-9737-3D16B78EBBC2}" sibTransId="{247EC504-8860-41E5-A4D3-F2CD5E476274}"/>
    <dgm:cxn modelId="{B26872B9-3CCD-4D7D-BC21-099E2CD81BF4}" type="presOf" srcId="{3FB9DD1B-75A9-4CB3-99C8-F03C48DB6B8F}" destId="{EBE989B2-D014-4EEE-8B38-8108697010F0}" srcOrd="0" destOrd="0" presId="urn:microsoft.com/office/officeart/2005/8/layout/vList2"/>
    <dgm:cxn modelId="{F9F616C4-E714-44E0-A263-50118C846E32}" srcId="{E5D91B41-2B62-4E9D-8778-199A2C6D4DD4}" destId="{3FB9DD1B-75A9-4CB3-99C8-F03C48DB6B8F}" srcOrd="2" destOrd="0" parTransId="{E35C669D-3B8B-43C2-93BC-2E8B7BA627EA}" sibTransId="{F36A1978-180A-4F76-9326-F0E2BB2D1D7C}"/>
    <dgm:cxn modelId="{E63206C6-6D41-4E0E-BE8C-AAF26ED35F22}" type="presOf" srcId="{015F8673-E281-4084-B41D-0B6652AE2CD3}" destId="{567354D6-8AF3-4058-988A-1E2572447B90}" srcOrd="0" destOrd="1" presId="urn:microsoft.com/office/officeart/2005/8/layout/vList2"/>
    <dgm:cxn modelId="{5670B9D6-C0BC-44BF-B951-1589480B104A}" srcId="{3FB9DD1B-75A9-4CB3-99C8-F03C48DB6B8F}" destId="{5E8F55B6-0454-4F62-9E3A-9A21FBD76351}" srcOrd="1" destOrd="0" parTransId="{45CE4A63-C1C7-42ED-AF06-9FB45A24503A}" sibTransId="{1887FC19-6EE5-489B-95A0-BA369C8FB48B}"/>
    <dgm:cxn modelId="{AAABCED7-B399-4A7E-B6ED-1AB1C4AB4341}" type="presOf" srcId="{E5D91B41-2B62-4E9D-8778-199A2C6D4DD4}" destId="{70DBEC47-7AAB-49A4-8434-70AFF1BEB6EA}" srcOrd="0" destOrd="0" presId="urn:microsoft.com/office/officeart/2005/8/layout/vList2"/>
    <dgm:cxn modelId="{4A70D5DF-FF62-4DDA-A43A-4436509EB17D}" type="presOf" srcId="{29E3C482-F0F7-48A2-81BC-F5197F869A7F}" destId="{3E4F0A1B-26C5-44B9-BCD4-8888CBD56D7B}" srcOrd="0" destOrd="0" presId="urn:microsoft.com/office/officeart/2005/8/layout/vList2"/>
    <dgm:cxn modelId="{795CECE3-61D4-4BC9-85F2-901291F36C8C}" srcId="{5E8F55B6-0454-4F62-9E3A-9A21FBD76351}" destId="{4625953C-5A7B-4C5D-97D6-EC6DB678903F}" srcOrd="2" destOrd="0" parTransId="{F06CB49A-D8D3-40D7-AF5A-6073A7F07A59}" sibTransId="{8FE2ADC2-C1B3-4411-A483-BA11E4246CE0}"/>
    <dgm:cxn modelId="{C89398EF-A6FE-4C09-A71B-92105A5504D3}" srcId="{5E8F55B6-0454-4F62-9E3A-9A21FBD76351}" destId="{F58F623A-3369-4F0A-9914-1CC74FA17D12}" srcOrd="1" destOrd="0" parTransId="{5F0AC3F2-A110-4858-ADFA-B6C7DE749F00}" sibTransId="{D5B3C474-AD8F-459F-A017-DD327DEB8D43}"/>
    <dgm:cxn modelId="{13CC71F6-D72B-4413-A392-C0BA0CB696BC}" srcId="{5E8F55B6-0454-4F62-9E3A-9A21FBD76351}" destId="{B0C925F1-0E86-4D2F-9A4D-FAEBAB3A4349}" srcOrd="0" destOrd="0" parTransId="{EB8386F1-1353-4A7A-84D9-8FD380828467}" sibTransId="{1C54EF44-BEA0-49DD-BBDC-C95D32F25E9B}"/>
    <dgm:cxn modelId="{DA913AFF-026F-4CB0-B2F3-A78ECC703F43}" type="presOf" srcId="{78BD8240-3536-4983-A912-0308FC83C1C5}" destId="{567354D6-8AF3-4058-988A-1E2572447B90}" srcOrd="0" destOrd="2" presId="urn:microsoft.com/office/officeart/2005/8/layout/vList2"/>
    <dgm:cxn modelId="{2C128D87-FFD9-4D16-B6AC-A1192055FA30}" type="presParOf" srcId="{70DBEC47-7AAB-49A4-8434-70AFF1BEB6EA}" destId="{3E4F0A1B-26C5-44B9-BCD4-8888CBD56D7B}" srcOrd="0" destOrd="0" presId="urn:microsoft.com/office/officeart/2005/8/layout/vList2"/>
    <dgm:cxn modelId="{85AC2CB2-1141-4CED-9C8B-4BF1F10C52B7}" type="presParOf" srcId="{70DBEC47-7AAB-49A4-8434-70AFF1BEB6EA}" destId="{A267E3C4-2F28-448B-936B-8E69FD5C78EE}" srcOrd="1" destOrd="0" presId="urn:microsoft.com/office/officeart/2005/8/layout/vList2"/>
    <dgm:cxn modelId="{4EBA59B1-8D45-40A3-9F5D-7BA63B259B18}" type="presParOf" srcId="{70DBEC47-7AAB-49A4-8434-70AFF1BEB6EA}" destId="{05C18A10-DD5D-4C61-805C-BF1DDCE101C9}" srcOrd="2" destOrd="0" presId="urn:microsoft.com/office/officeart/2005/8/layout/vList2"/>
    <dgm:cxn modelId="{809F8074-FF7E-4484-9529-C36A85E4D9B8}" type="presParOf" srcId="{70DBEC47-7AAB-49A4-8434-70AFF1BEB6EA}" destId="{567354D6-8AF3-4058-988A-1E2572447B90}" srcOrd="3" destOrd="0" presId="urn:microsoft.com/office/officeart/2005/8/layout/vList2"/>
    <dgm:cxn modelId="{553510B8-CE4A-4400-B84E-A66BE48C57B7}" type="presParOf" srcId="{70DBEC47-7AAB-49A4-8434-70AFF1BEB6EA}" destId="{EBE989B2-D014-4EEE-8B38-8108697010F0}" srcOrd="4" destOrd="0" presId="urn:microsoft.com/office/officeart/2005/8/layout/vList2"/>
    <dgm:cxn modelId="{1A234E9D-7E45-46F6-9E8C-60E6BAAD55E6}" type="presParOf" srcId="{70DBEC47-7AAB-49A4-8434-70AFF1BEB6EA}" destId="{E9765C07-1604-4132-802A-BD986E5FDD9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56704F-8C3B-4ABC-B914-1804D10D0AE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320EBC-06F6-4FB6-A974-CDFEA6E1C350}">
      <dgm:prSet/>
      <dgm:spPr/>
      <dgm:t>
        <a:bodyPr/>
        <a:lstStyle/>
        <a:p>
          <a:br>
            <a:rPr lang="en-US" b="1" u="sng" dirty="0"/>
          </a:br>
          <a:r>
            <a:rPr lang="en-US" b="1" dirty="0"/>
            <a:t>Lost Documentation:</a:t>
          </a:r>
          <a:r>
            <a:rPr lang="en-US" dirty="0"/>
            <a:t> Delayed Reporting may lead to misplaced receipts, photographs, and records, making it difficult to prove the value of your loss</a:t>
          </a:r>
        </a:p>
      </dgm:t>
    </dgm:pt>
    <dgm:pt modelId="{962B7482-8C96-4E26-BE22-8B050E79F04B}" type="parTrans" cxnId="{EAE0EDCB-5B06-4792-886C-8F02E9FED02A}">
      <dgm:prSet/>
      <dgm:spPr/>
      <dgm:t>
        <a:bodyPr/>
        <a:lstStyle/>
        <a:p>
          <a:endParaRPr lang="en-US"/>
        </a:p>
      </dgm:t>
    </dgm:pt>
    <dgm:pt modelId="{19962153-8AF4-4760-A3D1-C9A661D06413}" type="sibTrans" cxnId="{EAE0EDCB-5B06-4792-886C-8F02E9FED02A}">
      <dgm:prSet/>
      <dgm:spPr/>
      <dgm:t>
        <a:bodyPr/>
        <a:lstStyle/>
        <a:p>
          <a:endParaRPr lang="en-US"/>
        </a:p>
      </dgm:t>
    </dgm:pt>
    <dgm:pt modelId="{EAECDA31-C17A-4E63-AA61-A0FD8BAEDE56}">
      <dgm:prSet/>
      <dgm:spPr/>
      <dgm:t>
        <a:bodyPr/>
        <a:lstStyle/>
        <a:p>
          <a:r>
            <a:rPr lang="en-US" b="1" dirty="0"/>
            <a:t>Worsening Damage:</a:t>
          </a:r>
          <a:r>
            <a:rPr lang="en-US" dirty="0"/>
            <a:t> Untreated damage can worsen over time, and Carrier may refuse to pay for the increased damage caused by the delay in reporting</a:t>
          </a:r>
        </a:p>
      </dgm:t>
    </dgm:pt>
    <dgm:pt modelId="{38F2288D-59E6-417A-8C9F-E46D9DDC1FF4}" type="parTrans" cxnId="{0FDB6AE3-AAD2-4C5D-BCAF-E81C77753FF3}">
      <dgm:prSet/>
      <dgm:spPr/>
      <dgm:t>
        <a:bodyPr/>
        <a:lstStyle/>
        <a:p>
          <a:endParaRPr lang="en-US"/>
        </a:p>
      </dgm:t>
    </dgm:pt>
    <dgm:pt modelId="{39388DA0-3050-4601-8FE1-C94431EDC372}" type="sibTrans" cxnId="{0FDB6AE3-AAD2-4C5D-BCAF-E81C77753FF3}">
      <dgm:prSet/>
      <dgm:spPr/>
      <dgm:t>
        <a:bodyPr/>
        <a:lstStyle/>
        <a:p>
          <a:endParaRPr lang="en-US"/>
        </a:p>
      </dgm:t>
    </dgm:pt>
    <dgm:pt modelId="{30D87251-A90C-4D7D-AFCF-B815B6303486}">
      <dgm:prSet/>
      <dgm:spPr/>
      <dgm:t>
        <a:bodyPr/>
        <a:lstStyle/>
        <a:p>
          <a:r>
            <a:rPr lang="en-US" b="1"/>
            <a:t>Reduced Settlement Value:</a:t>
          </a:r>
          <a:r>
            <a:rPr lang="en-US"/>
            <a:t> Delays make it harder to prove the damage was caused by a covered peril which can lead to lower offers</a:t>
          </a:r>
          <a:endParaRPr lang="en-US" dirty="0"/>
        </a:p>
      </dgm:t>
    </dgm:pt>
    <dgm:pt modelId="{73B56E96-379C-4432-AB3F-FD236397056B}" type="parTrans" cxnId="{BC6A9663-5F0B-4433-A123-D8625DAF4F49}">
      <dgm:prSet/>
      <dgm:spPr/>
      <dgm:t>
        <a:bodyPr/>
        <a:lstStyle/>
        <a:p>
          <a:endParaRPr lang="en-US"/>
        </a:p>
      </dgm:t>
    </dgm:pt>
    <dgm:pt modelId="{201F72FE-70B7-45EB-961C-BE6321351E5C}" type="sibTrans" cxnId="{BC6A9663-5F0B-4433-A123-D8625DAF4F49}">
      <dgm:prSet/>
      <dgm:spPr/>
      <dgm:t>
        <a:bodyPr/>
        <a:lstStyle/>
        <a:p>
          <a:endParaRPr lang="en-US"/>
        </a:p>
      </dgm:t>
    </dgm:pt>
    <dgm:pt modelId="{A473C72E-EF67-43FB-B0C8-AAEC8723648D}">
      <dgm:prSet/>
      <dgm:spPr/>
      <dgm:t>
        <a:bodyPr/>
        <a:lstStyle/>
        <a:p>
          <a:r>
            <a:rPr lang="en-US" b="1"/>
            <a:t>No Coverage: </a:t>
          </a:r>
          <a:r>
            <a:rPr lang="en-US"/>
            <a:t>late reporting or non-cooperation can lead to coverage disclaimer if Carrier proves it was prejudiced in its investigation</a:t>
          </a:r>
          <a:endParaRPr lang="en-US" dirty="0"/>
        </a:p>
      </dgm:t>
    </dgm:pt>
    <dgm:pt modelId="{AC852275-A0C9-4987-BCAC-8A833D12197D}" type="parTrans" cxnId="{CAA28891-9D0A-44F2-91B8-4ECC64B7F361}">
      <dgm:prSet/>
      <dgm:spPr/>
      <dgm:t>
        <a:bodyPr/>
        <a:lstStyle/>
        <a:p>
          <a:endParaRPr lang="en-US"/>
        </a:p>
      </dgm:t>
    </dgm:pt>
    <dgm:pt modelId="{BABA6905-2C71-4972-B771-7D50FD3EC298}" type="sibTrans" cxnId="{CAA28891-9D0A-44F2-91B8-4ECC64B7F361}">
      <dgm:prSet/>
      <dgm:spPr/>
      <dgm:t>
        <a:bodyPr/>
        <a:lstStyle/>
        <a:p>
          <a:endParaRPr lang="en-US"/>
        </a:p>
      </dgm:t>
    </dgm:pt>
    <dgm:pt modelId="{FFBE5454-3858-4771-A13E-2138F7FEBD82}" type="pres">
      <dgm:prSet presAssocID="{8956704F-8C3B-4ABC-B914-1804D10D0AEC}" presName="cycle" presStyleCnt="0">
        <dgm:presLayoutVars>
          <dgm:dir/>
          <dgm:resizeHandles val="exact"/>
        </dgm:presLayoutVars>
      </dgm:prSet>
      <dgm:spPr/>
    </dgm:pt>
    <dgm:pt modelId="{AE1290F6-1157-48B0-A708-58FA1C9534EB}" type="pres">
      <dgm:prSet presAssocID="{47320EBC-06F6-4FB6-A974-CDFEA6E1C350}" presName="node" presStyleLbl="node1" presStyleIdx="0" presStyleCnt="4">
        <dgm:presLayoutVars>
          <dgm:bulletEnabled val="1"/>
        </dgm:presLayoutVars>
      </dgm:prSet>
      <dgm:spPr/>
    </dgm:pt>
    <dgm:pt modelId="{E17D49A4-BD3B-4546-9BA0-725E0F451809}" type="pres">
      <dgm:prSet presAssocID="{19962153-8AF4-4760-A3D1-C9A661D06413}" presName="sibTrans" presStyleLbl="sibTrans2D1" presStyleIdx="0" presStyleCnt="4"/>
      <dgm:spPr/>
    </dgm:pt>
    <dgm:pt modelId="{422B011A-3EB2-4556-9726-AECCB481C081}" type="pres">
      <dgm:prSet presAssocID="{19962153-8AF4-4760-A3D1-C9A661D06413}" presName="connectorText" presStyleLbl="sibTrans2D1" presStyleIdx="0" presStyleCnt="4"/>
      <dgm:spPr/>
    </dgm:pt>
    <dgm:pt modelId="{BD495245-EAFC-404C-A68C-CF0527A04DF2}" type="pres">
      <dgm:prSet presAssocID="{EAECDA31-C17A-4E63-AA61-A0FD8BAEDE56}" presName="node" presStyleLbl="node1" presStyleIdx="1" presStyleCnt="4">
        <dgm:presLayoutVars>
          <dgm:bulletEnabled val="1"/>
        </dgm:presLayoutVars>
      </dgm:prSet>
      <dgm:spPr/>
    </dgm:pt>
    <dgm:pt modelId="{ECE5D0F4-D80D-44A2-BC77-C94C94AF11CF}" type="pres">
      <dgm:prSet presAssocID="{39388DA0-3050-4601-8FE1-C94431EDC372}" presName="sibTrans" presStyleLbl="sibTrans2D1" presStyleIdx="1" presStyleCnt="4"/>
      <dgm:spPr/>
    </dgm:pt>
    <dgm:pt modelId="{CB8A0C35-86F4-4529-8CFC-27530B69240C}" type="pres">
      <dgm:prSet presAssocID="{39388DA0-3050-4601-8FE1-C94431EDC372}" presName="connectorText" presStyleLbl="sibTrans2D1" presStyleIdx="1" presStyleCnt="4"/>
      <dgm:spPr/>
    </dgm:pt>
    <dgm:pt modelId="{E6CFE6CE-7D97-4B8B-9A83-9AB82B769AE2}" type="pres">
      <dgm:prSet presAssocID="{30D87251-A90C-4D7D-AFCF-B815B6303486}" presName="node" presStyleLbl="node1" presStyleIdx="2" presStyleCnt="4">
        <dgm:presLayoutVars>
          <dgm:bulletEnabled val="1"/>
        </dgm:presLayoutVars>
      </dgm:prSet>
      <dgm:spPr/>
    </dgm:pt>
    <dgm:pt modelId="{0C4B42D9-5E4D-4643-B6E8-ECC3072D5A48}" type="pres">
      <dgm:prSet presAssocID="{201F72FE-70B7-45EB-961C-BE6321351E5C}" presName="sibTrans" presStyleLbl="sibTrans2D1" presStyleIdx="2" presStyleCnt="4"/>
      <dgm:spPr/>
    </dgm:pt>
    <dgm:pt modelId="{AF81B3AE-D973-42F5-B2D7-05A718225991}" type="pres">
      <dgm:prSet presAssocID="{201F72FE-70B7-45EB-961C-BE6321351E5C}" presName="connectorText" presStyleLbl="sibTrans2D1" presStyleIdx="2" presStyleCnt="4"/>
      <dgm:spPr/>
    </dgm:pt>
    <dgm:pt modelId="{A73660AF-2757-4E57-ABAC-B0DE66374F98}" type="pres">
      <dgm:prSet presAssocID="{A473C72E-EF67-43FB-B0C8-AAEC8723648D}" presName="node" presStyleLbl="node1" presStyleIdx="3" presStyleCnt="4">
        <dgm:presLayoutVars>
          <dgm:bulletEnabled val="1"/>
        </dgm:presLayoutVars>
      </dgm:prSet>
      <dgm:spPr/>
    </dgm:pt>
    <dgm:pt modelId="{A0D4004F-A1E1-43E7-9D98-0EB8F3ED0684}" type="pres">
      <dgm:prSet presAssocID="{BABA6905-2C71-4972-B771-7D50FD3EC298}" presName="sibTrans" presStyleLbl="sibTrans2D1" presStyleIdx="3" presStyleCnt="4"/>
      <dgm:spPr/>
    </dgm:pt>
    <dgm:pt modelId="{E1D41A21-441C-41DC-A810-FDDBE130B018}" type="pres">
      <dgm:prSet presAssocID="{BABA6905-2C71-4972-B771-7D50FD3EC298}" presName="connectorText" presStyleLbl="sibTrans2D1" presStyleIdx="3" presStyleCnt="4"/>
      <dgm:spPr/>
    </dgm:pt>
  </dgm:ptLst>
  <dgm:cxnLst>
    <dgm:cxn modelId="{12D66809-A5BD-4CE1-8527-CC54316D0F98}" type="presOf" srcId="{47320EBC-06F6-4FB6-A974-CDFEA6E1C350}" destId="{AE1290F6-1157-48B0-A708-58FA1C9534EB}" srcOrd="0" destOrd="0" presId="urn:microsoft.com/office/officeart/2005/8/layout/cycle2"/>
    <dgm:cxn modelId="{231A510F-1A72-4E17-8AF7-4EB3B870782B}" type="presOf" srcId="{19962153-8AF4-4760-A3D1-C9A661D06413}" destId="{422B011A-3EB2-4556-9726-AECCB481C081}" srcOrd="1" destOrd="0" presId="urn:microsoft.com/office/officeart/2005/8/layout/cycle2"/>
    <dgm:cxn modelId="{C46D3339-48DF-46E7-ABB9-BFB84B2B9AAB}" type="presOf" srcId="{19962153-8AF4-4760-A3D1-C9A661D06413}" destId="{E17D49A4-BD3B-4546-9BA0-725E0F451809}" srcOrd="0" destOrd="0" presId="urn:microsoft.com/office/officeart/2005/8/layout/cycle2"/>
    <dgm:cxn modelId="{A47DCE3A-02BB-4B4A-A611-DC12DEF83D8E}" type="presOf" srcId="{201F72FE-70B7-45EB-961C-BE6321351E5C}" destId="{0C4B42D9-5E4D-4643-B6E8-ECC3072D5A48}" srcOrd="0" destOrd="0" presId="urn:microsoft.com/office/officeart/2005/8/layout/cycle2"/>
    <dgm:cxn modelId="{BC6A9663-5F0B-4433-A123-D8625DAF4F49}" srcId="{8956704F-8C3B-4ABC-B914-1804D10D0AEC}" destId="{30D87251-A90C-4D7D-AFCF-B815B6303486}" srcOrd="2" destOrd="0" parTransId="{73B56E96-379C-4432-AB3F-FD236397056B}" sibTransId="{201F72FE-70B7-45EB-961C-BE6321351E5C}"/>
    <dgm:cxn modelId="{9A865E49-C5E4-4148-B0DC-839CA2AFF243}" type="presOf" srcId="{8956704F-8C3B-4ABC-B914-1804D10D0AEC}" destId="{FFBE5454-3858-4771-A13E-2138F7FEBD82}" srcOrd="0" destOrd="0" presId="urn:microsoft.com/office/officeart/2005/8/layout/cycle2"/>
    <dgm:cxn modelId="{9F75C88B-2165-4199-AFB5-424D962FA922}" type="presOf" srcId="{BABA6905-2C71-4972-B771-7D50FD3EC298}" destId="{E1D41A21-441C-41DC-A810-FDDBE130B018}" srcOrd="1" destOrd="0" presId="urn:microsoft.com/office/officeart/2005/8/layout/cycle2"/>
    <dgm:cxn modelId="{CAA28891-9D0A-44F2-91B8-4ECC64B7F361}" srcId="{8956704F-8C3B-4ABC-B914-1804D10D0AEC}" destId="{A473C72E-EF67-43FB-B0C8-AAEC8723648D}" srcOrd="3" destOrd="0" parTransId="{AC852275-A0C9-4987-BCAC-8A833D12197D}" sibTransId="{BABA6905-2C71-4972-B771-7D50FD3EC298}"/>
    <dgm:cxn modelId="{C716FBAE-DF65-4EB9-831A-66B04F005990}" type="presOf" srcId="{A473C72E-EF67-43FB-B0C8-AAEC8723648D}" destId="{A73660AF-2757-4E57-ABAC-B0DE66374F98}" srcOrd="0" destOrd="0" presId="urn:microsoft.com/office/officeart/2005/8/layout/cycle2"/>
    <dgm:cxn modelId="{064F45AF-1F48-4297-B779-1F5CACE9B1F8}" type="presOf" srcId="{39388DA0-3050-4601-8FE1-C94431EDC372}" destId="{CB8A0C35-86F4-4529-8CFC-27530B69240C}" srcOrd="1" destOrd="0" presId="urn:microsoft.com/office/officeart/2005/8/layout/cycle2"/>
    <dgm:cxn modelId="{708D22B2-DBF9-4459-AB36-2EF9D3E65092}" type="presOf" srcId="{30D87251-A90C-4D7D-AFCF-B815B6303486}" destId="{E6CFE6CE-7D97-4B8B-9A83-9AB82B769AE2}" srcOrd="0" destOrd="0" presId="urn:microsoft.com/office/officeart/2005/8/layout/cycle2"/>
    <dgm:cxn modelId="{88B585B9-AD47-4974-B5EA-66BA2199D7E0}" type="presOf" srcId="{39388DA0-3050-4601-8FE1-C94431EDC372}" destId="{ECE5D0F4-D80D-44A2-BC77-C94C94AF11CF}" srcOrd="0" destOrd="0" presId="urn:microsoft.com/office/officeart/2005/8/layout/cycle2"/>
    <dgm:cxn modelId="{A5B6AABA-A8F8-4FFA-8406-264C61641187}" type="presOf" srcId="{BABA6905-2C71-4972-B771-7D50FD3EC298}" destId="{A0D4004F-A1E1-43E7-9D98-0EB8F3ED0684}" srcOrd="0" destOrd="0" presId="urn:microsoft.com/office/officeart/2005/8/layout/cycle2"/>
    <dgm:cxn modelId="{EAE0EDCB-5B06-4792-886C-8F02E9FED02A}" srcId="{8956704F-8C3B-4ABC-B914-1804D10D0AEC}" destId="{47320EBC-06F6-4FB6-A974-CDFEA6E1C350}" srcOrd="0" destOrd="0" parTransId="{962B7482-8C96-4E26-BE22-8B050E79F04B}" sibTransId="{19962153-8AF4-4760-A3D1-C9A661D06413}"/>
    <dgm:cxn modelId="{9FA0F5DE-8C6F-4996-8B59-478E9FB1F83F}" type="presOf" srcId="{EAECDA31-C17A-4E63-AA61-A0FD8BAEDE56}" destId="{BD495245-EAFC-404C-A68C-CF0527A04DF2}" srcOrd="0" destOrd="0" presId="urn:microsoft.com/office/officeart/2005/8/layout/cycle2"/>
    <dgm:cxn modelId="{0FDB6AE3-AAD2-4C5D-BCAF-E81C77753FF3}" srcId="{8956704F-8C3B-4ABC-B914-1804D10D0AEC}" destId="{EAECDA31-C17A-4E63-AA61-A0FD8BAEDE56}" srcOrd="1" destOrd="0" parTransId="{38F2288D-59E6-417A-8C9F-E46D9DDC1FF4}" sibTransId="{39388DA0-3050-4601-8FE1-C94431EDC372}"/>
    <dgm:cxn modelId="{DA1654E3-0612-454E-9EB2-3E9DBF528738}" type="presOf" srcId="{201F72FE-70B7-45EB-961C-BE6321351E5C}" destId="{AF81B3AE-D973-42F5-B2D7-05A718225991}" srcOrd="1" destOrd="0" presId="urn:microsoft.com/office/officeart/2005/8/layout/cycle2"/>
    <dgm:cxn modelId="{330E8A76-DCBB-4AD6-948C-676B806AA66B}" type="presParOf" srcId="{FFBE5454-3858-4771-A13E-2138F7FEBD82}" destId="{AE1290F6-1157-48B0-A708-58FA1C9534EB}" srcOrd="0" destOrd="0" presId="urn:microsoft.com/office/officeart/2005/8/layout/cycle2"/>
    <dgm:cxn modelId="{6B849116-84FB-41DA-930E-93E64C112ECB}" type="presParOf" srcId="{FFBE5454-3858-4771-A13E-2138F7FEBD82}" destId="{E17D49A4-BD3B-4546-9BA0-725E0F451809}" srcOrd="1" destOrd="0" presId="urn:microsoft.com/office/officeart/2005/8/layout/cycle2"/>
    <dgm:cxn modelId="{EB2389F2-2BAF-47E7-B067-56AFF510457C}" type="presParOf" srcId="{E17D49A4-BD3B-4546-9BA0-725E0F451809}" destId="{422B011A-3EB2-4556-9726-AECCB481C081}" srcOrd="0" destOrd="0" presId="urn:microsoft.com/office/officeart/2005/8/layout/cycle2"/>
    <dgm:cxn modelId="{B3D871E7-CFC0-4FD9-8992-E0F12D65A5FA}" type="presParOf" srcId="{FFBE5454-3858-4771-A13E-2138F7FEBD82}" destId="{BD495245-EAFC-404C-A68C-CF0527A04DF2}" srcOrd="2" destOrd="0" presId="urn:microsoft.com/office/officeart/2005/8/layout/cycle2"/>
    <dgm:cxn modelId="{3F78EDA8-DA07-46FB-93D7-DC82D6C7C5E7}" type="presParOf" srcId="{FFBE5454-3858-4771-A13E-2138F7FEBD82}" destId="{ECE5D0F4-D80D-44A2-BC77-C94C94AF11CF}" srcOrd="3" destOrd="0" presId="urn:microsoft.com/office/officeart/2005/8/layout/cycle2"/>
    <dgm:cxn modelId="{8AE9DB21-88A9-4A94-828B-E58C6A6C002A}" type="presParOf" srcId="{ECE5D0F4-D80D-44A2-BC77-C94C94AF11CF}" destId="{CB8A0C35-86F4-4529-8CFC-27530B69240C}" srcOrd="0" destOrd="0" presId="urn:microsoft.com/office/officeart/2005/8/layout/cycle2"/>
    <dgm:cxn modelId="{C5957B1C-5E6C-4CA6-8BCE-F4D5581A5BFB}" type="presParOf" srcId="{FFBE5454-3858-4771-A13E-2138F7FEBD82}" destId="{E6CFE6CE-7D97-4B8B-9A83-9AB82B769AE2}" srcOrd="4" destOrd="0" presId="urn:microsoft.com/office/officeart/2005/8/layout/cycle2"/>
    <dgm:cxn modelId="{C753E4C3-FEDD-4308-AE34-8BB6571482C5}" type="presParOf" srcId="{FFBE5454-3858-4771-A13E-2138F7FEBD82}" destId="{0C4B42D9-5E4D-4643-B6E8-ECC3072D5A48}" srcOrd="5" destOrd="0" presId="urn:microsoft.com/office/officeart/2005/8/layout/cycle2"/>
    <dgm:cxn modelId="{809A31BB-0FD2-4E22-BA40-BFA3788416DA}" type="presParOf" srcId="{0C4B42D9-5E4D-4643-B6E8-ECC3072D5A48}" destId="{AF81B3AE-D973-42F5-B2D7-05A718225991}" srcOrd="0" destOrd="0" presId="urn:microsoft.com/office/officeart/2005/8/layout/cycle2"/>
    <dgm:cxn modelId="{901FA3A8-26EC-4896-8174-6DB2D04455C3}" type="presParOf" srcId="{FFBE5454-3858-4771-A13E-2138F7FEBD82}" destId="{A73660AF-2757-4E57-ABAC-B0DE66374F98}" srcOrd="6" destOrd="0" presId="urn:microsoft.com/office/officeart/2005/8/layout/cycle2"/>
    <dgm:cxn modelId="{9FFE1BED-F15A-4EF3-9808-C11369138EFD}" type="presParOf" srcId="{FFBE5454-3858-4771-A13E-2138F7FEBD82}" destId="{A0D4004F-A1E1-43E7-9D98-0EB8F3ED0684}" srcOrd="7" destOrd="0" presId="urn:microsoft.com/office/officeart/2005/8/layout/cycle2"/>
    <dgm:cxn modelId="{50820A5E-D598-4B13-975D-C4C4A773DE61}" type="presParOf" srcId="{A0D4004F-A1E1-43E7-9D98-0EB8F3ED0684}" destId="{E1D41A21-441C-41DC-A810-FDDBE130B01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8C3508-90BA-4A78-9858-5F2D4057F0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136374-DC66-42F6-824F-7C89761F9213}">
      <dgm:prSet custT="1"/>
      <dgm:spPr/>
      <dgm:t>
        <a:bodyPr/>
        <a:lstStyle/>
        <a:p>
          <a:r>
            <a:rPr lang="en-US" sz="2800" b="1" dirty="0"/>
            <a:t>What Happens if You Are Not Timely</a:t>
          </a:r>
          <a:endParaRPr lang="en-US" sz="2800" dirty="0"/>
        </a:p>
      </dgm:t>
    </dgm:pt>
    <dgm:pt modelId="{5C53B2A5-4D74-4E48-8CEB-67192C0756EB}" type="parTrans" cxnId="{BDAC7B13-E94F-4D40-8358-4EDE293C900E}">
      <dgm:prSet/>
      <dgm:spPr/>
      <dgm:t>
        <a:bodyPr/>
        <a:lstStyle/>
        <a:p>
          <a:endParaRPr lang="en-US"/>
        </a:p>
      </dgm:t>
    </dgm:pt>
    <dgm:pt modelId="{C2B1ECA0-E5CD-4ADB-BF34-97A96FD40BEC}" type="sibTrans" cxnId="{BDAC7B13-E94F-4D40-8358-4EDE293C900E}">
      <dgm:prSet/>
      <dgm:spPr/>
      <dgm:t>
        <a:bodyPr/>
        <a:lstStyle/>
        <a:p>
          <a:endParaRPr lang="en-US"/>
        </a:p>
      </dgm:t>
    </dgm:pt>
    <dgm:pt modelId="{B8D3B163-475D-4B0D-B546-C80DB892BCCE}">
      <dgm:prSet custT="1"/>
      <dgm:spPr/>
      <dgm:t>
        <a:bodyPr/>
        <a:lstStyle/>
        <a:p>
          <a:r>
            <a:rPr lang="en-US" sz="1100" b="1" dirty="0"/>
            <a:t>No coverage:</a:t>
          </a:r>
          <a:r>
            <a:rPr lang="en-US" sz="1100" dirty="0"/>
            <a:t> Insurers may deny coverage for vehicle repairs and medical bills if the accident was not reported within a reasonable timeframe</a:t>
          </a:r>
        </a:p>
      </dgm:t>
    </dgm:pt>
    <dgm:pt modelId="{C1BDF62A-6CC3-42BD-ADF9-2593C93286E4}" type="parTrans" cxnId="{9AD4E455-77E5-4A7A-8CA8-93A7EE580A26}">
      <dgm:prSet/>
      <dgm:spPr/>
      <dgm:t>
        <a:bodyPr/>
        <a:lstStyle/>
        <a:p>
          <a:endParaRPr lang="en-US"/>
        </a:p>
      </dgm:t>
    </dgm:pt>
    <dgm:pt modelId="{579B53B9-D3C4-4066-9E01-645D59A9CA5F}" type="sibTrans" cxnId="{9AD4E455-77E5-4A7A-8CA8-93A7EE580A26}">
      <dgm:prSet/>
      <dgm:spPr/>
      <dgm:t>
        <a:bodyPr/>
        <a:lstStyle/>
        <a:p>
          <a:endParaRPr lang="en-US"/>
        </a:p>
      </dgm:t>
    </dgm:pt>
    <dgm:pt modelId="{4C4777D8-4921-4D5C-8731-5671194F3FEF}">
      <dgm:prSet custT="1"/>
      <dgm:spPr/>
      <dgm:t>
        <a:bodyPr/>
        <a:lstStyle/>
        <a:p>
          <a:r>
            <a:rPr lang="en-US" sz="1100" b="1" dirty="0"/>
            <a:t>Reduced Claim Payments: </a:t>
          </a:r>
          <a:r>
            <a:rPr lang="en-US" sz="1100" dirty="0"/>
            <a:t>Delays make it difficult to verify facts, which can result in lower settlements or partial payment of claims</a:t>
          </a:r>
        </a:p>
      </dgm:t>
    </dgm:pt>
    <dgm:pt modelId="{55D5A9F0-3C99-4A85-8EC0-B370EC10D679}" type="parTrans" cxnId="{80A5AA2C-FC1C-46FD-A861-BA2DEF26145A}">
      <dgm:prSet/>
      <dgm:spPr/>
      <dgm:t>
        <a:bodyPr/>
        <a:lstStyle/>
        <a:p>
          <a:endParaRPr lang="en-US"/>
        </a:p>
      </dgm:t>
    </dgm:pt>
    <dgm:pt modelId="{2006E48A-F07B-4A03-AA55-1DD7A6A18A8C}" type="sibTrans" cxnId="{80A5AA2C-FC1C-46FD-A861-BA2DEF26145A}">
      <dgm:prSet/>
      <dgm:spPr/>
      <dgm:t>
        <a:bodyPr/>
        <a:lstStyle/>
        <a:p>
          <a:endParaRPr lang="en-US"/>
        </a:p>
      </dgm:t>
    </dgm:pt>
    <dgm:pt modelId="{F7618EA5-E283-404B-AF7A-4CA85E6BBFDA}">
      <dgm:prSet custT="1"/>
      <dgm:spPr/>
      <dgm:t>
        <a:bodyPr/>
        <a:lstStyle/>
        <a:p>
          <a:r>
            <a:rPr lang="en-US" sz="1100" b="1" dirty="0"/>
            <a:t>Jeopardize Legal Defense: </a:t>
          </a:r>
          <a:r>
            <a:rPr lang="en-US" sz="1100" dirty="0"/>
            <a:t>Carrier may refuse to provide legal counsel, making you personally liable for legal fees and damages</a:t>
          </a:r>
        </a:p>
      </dgm:t>
    </dgm:pt>
    <dgm:pt modelId="{21BA53A3-B6CC-4891-A182-AC8C69B4159C}" type="parTrans" cxnId="{8E816F73-E914-4FD0-9F9B-ABCC0134E54D}">
      <dgm:prSet/>
      <dgm:spPr/>
      <dgm:t>
        <a:bodyPr/>
        <a:lstStyle/>
        <a:p>
          <a:endParaRPr lang="en-US"/>
        </a:p>
      </dgm:t>
    </dgm:pt>
    <dgm:pt modelId="{D6B21567-8B3C-4AF7-8DEB-37209ADFB19B}" type="sibTrans" cxnId="{8E816F73-E914-4FD0-9F9B-ABCC0134E54D}">
      <dgm:prSet/>
      <dgm:spPr/>
      <dgm:t>
        <a:bodyPr/>
        <a:lstStyle/>
        <a:p>
          <a:endParaRPr lang="en-US"/>
        </a:p>
      </dgm:t>
    </dgm:pt>
    <dgm:pt modelId="{FF5934AD-9499-4A30-A9DF-5CB7C7C5EF61}">
      <dgm:prSet custT="1"/>
      <dgm:spPr/>
      <dgm:t>
        <a:bodyPr/>
        <a:lstStyle/>
        <a:p>
          <a:r>
            <a:rPr lang="en-US" sz="1100" b="1" dirty="0"/>
            <a:t>Policy Cancellation or Non-Renewal: </a:t>
          </a:r>
          <a:r>
            <a:rPr lang="en-US" sz="1100" dirty="0"/>
            <a:t>Repeated or extreme delays can be considered a contract violation, leading to the cancellation of your policy</a:t>
          </a:r>
        </a:p>
      </dgm:t>
    </dgm:pt>
    <dgm:pt modelId="{09C0C2B3-FBEC-45A1-8D0C-593572E13EF3}" type="parTrans" cxnId="{50432410-FC0C-44D9-A60C-1C3EBBC43EE9}">
      <dgm:prSet/>
      <dgm:spPr/>
      <dgm:t>
        <a:bodyPr/>
        <a:lstStyle/>
        <a:p>
          <a:endParaRPr lang="en-US"/>
        </a:p>
      </dgm:t>
    </dgm:pt>
    <dgm:pt modelId="{31F00999-C326-4E19-A7BC-3D3EF132EBCB}" type="sibTrans" cxnId="{50432410-FC0C-44D9-A60C-1C3EBBC43EE9}">
      <dgm:prSet/>
      <dgm:spPr/>
      <dgm:t>
        <a:bodyPr/>
        <a:lstStyle/>
        <a:p>
          <a:endParaRPr lang="en-US"/>
        </a:p>
      </dgm:t>
    </dgm:pt>
    <dgm:pt modelId="{BFA12873-918F-403B-ADE3-0B33F8580418}">
      <dgm:prSet custT="1"/>
      <dgm:spPr/>
      <dgm:t>
        <a:bodyPr/>
        <a:lstStyle/>
        <a:p>
          <a:r>
            <a:rPr lang="en-US" sz="1100" b="1" dirty="0"/>
            <a:t>Delayed Investigation</a:t>
          </a:r>
          <a:r>
            <a:rPr lang="en-US" sz="1100" dirty="0"/>
            <a:t>: makes evidence to support your claim, such as police reports or witness statements, difficult to obtain which weakens your position</a:t>
          </a:r>
        </a:p>
      </dgm:t>
    </dgm:pt>
    <dgm:pt modelId="{EFCA3FEA-2E8B-47BA-88FA-6B12BB2FF105}" type="parTrans" cxnId="{1B1F810A-58CA-4667-A428-D3D5456EBBA3}">
      <dgm:prSet/>
      <dgm:spPr/>
      <dgm:t>
        <a:bodyPr/>
        <a:lstStyle/>
        <a:p>
          <a:endParaRPr lang="en-US"/>
        </a:p>
      </dgm:t>
    </dgm:pt>
    <dgm:pt modelId="{7BC3F944-02F7-41BE-BA42-AC480303CDD3}" type="sibTrans" cxnId="{1B1F810A-58CA-4667-A428-D3D5456EBBA3}">
      <dgm:prSet/>
      <dgm:spPr/>
      <dgm:t>
        <a:bodyPr/>
        <a:lstStyle/>
        <a:p>
          <a:endParaRPr lang="en-US"/>
        </a:p>
      </dgm:t>
    </dgm:pt>
    <dgm:pt modelId="{439C10F2-A5E6-4F9B-8CF1-4EF46F6C108D}">
      <dgm:prSet/>
      <dgm:spPr/>
      <dgm:t>
        <a:bodyPr/>
        <a:lstStyle/>
        <a:p>
          <a:r>
            <a:rPr lang="en-US" b="1" dirty="0"/>
            <a:t>Fraud Suspicions</a:t>
          </a:r>
          <a:r>
            <a:rPr lang="en-US" dirty="0"/>
            <a:t>: Late reporting or non-cooperation raises red flags, leading to more intense scrutiny and possible denial</a:t>
          </a:r>
        </a:p>
      </dgm:t>
    </dgm:pt>
    <dgm:pt modelId="{BE6A8676-AD2E-4A73-9337-3724EACAE692}" type="parTrans" cxnId="{5ED8DFDC-DC76-4FDC-BA23-296107260D25}">
      <dgm:prSet/>
      <dgm:spPr/>
      <dgm:t>
        <a:bodyPr/>
        <a:lstStyle/>
        <a:p>
          <a:endParaRPr lang="en-US"/>
        </a:p>
      </dgm:t>
    </dgm:pt>
    <dgm:pt modelId="{16DE11C8-CE6E-4701-90B4-A75A818C0038}" type="sibTrans" cxnId="{5ED8DFDC-DC76-4FDC-BA23-296107260D25}">
      <dgm:prSet/>
      <dgm:spPr/>
      <dgm:t>
        <a:bodyPr/>
        <a:lstStyle/>
        <a:p>
          <a:endParaRPr lang="en-US"/>
        </a:p>
      </dgm:t>
    </dgm:pt>
    <dgm:pt modelId="{7FD15AAA-0CC7-4B17-9CE7-D4444F698E14}" type="pres">
      <dgm:prSet presAssocID="{348C3508-90BA-4A78-9858-5F2D4057F0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599A997-A6EF-404A-8619-315A797C0FE6}" type="pres">
      <dgm:prSet presAssocID="{9A136374-DC66-42F6-824F-7C89761F9213}" presName="hierRoot1" presStyleCnt="0">
        <dgm:presLayoutVars>
          <dgm:hierBranch val="init"/>
        </dgm:presLayoutVars>
      </dgm:prSet>
      <dgm:spPr/>
    </dgm:pt>
    <dgm:pt modelId="{BABAAF01-9D99-44E5-80C2-221DCFE21EC7}" type="pres">
      <dgm:prSet presAssocID="{9A136374-DC66-42F6-824F-7C89761F9213}" presName="rootComposite1" presStyleCnt="0"/>
      <dgm:spPr/>
    </dgm:pt>
    <dgm:pt modelId="{72F101EF-3EEA-4C53-99FC-7D73282D2CEC}" type="pres">
      <dgm:prSet presAssocID="{9A136374-DC66-42F6-824F-7C89761F9213}" presName="rootText1" presStyleLbl="node0" presStyleIdx="0" presStyleCnt="1" custScaleX="525962" custScaleY="162995" custLinFactY="-100000" custLinFactNeighborX="-1039" custLinFactNeighborY="-131783">
        <dgm:presLayoutVars>
          <dgm:chPref val="3"/>
        </dgm:presLayoutVars>
      </dgm:prSet>
      <dgm:spPr/>
    </dgm:pt>
    <dgm:pt modelId="{A536A3E7-D2C2-4552-A19C-49590143E207}" type="pres">
      <dgm:prSet presAssocID="{9A136374-DC66-42F6-824F-7C89761F9213}" presName="rootConnector1" presStyleLbl="node1" presStyleIdx="0" presStyleCnt="0"/>
      <dgm:spPr/>
    </dgm:pt>
    <dgm:pt modelId="{DC4542F6-36AC-487C-AE84-E18E0608C738}" type="pres">
      <dgm:prSet presAssocID="{9A136374-DC66-42F6-824F-7C89761F9213}" presName="hierChild2" presStyleCnt="0"/>
      <dgm:spPr/>
    </dgm:pt>
    <dgm:pt modelId="{70E15F55-F15A-4118-9225-5CE0B895D18A}" type="pres">
      <dgm:prSet presAssocID="{C1BDF62A-6CC3-42BD-ADF9-2593C93286E4}" presName="Name37" presStyleLbl="parChTrans1D2" presStyleIdx="0" presStyleCnt="6"/>
      <dgm:spPr/>
    </dgm:pt>
    <dgm:pt modelId="{A30E007F-5909-4068-8C8C-82C7980ED996}" type="pres">
      <dgm:prSet presAssocID="{B8D3B163-475D-4B0D-B546-C80DB892BCCE}" presName="hierRoot2" presStyleCnt="0">
        <dgm:presLayoutVars>
          <dgm:hierBranch val="init"/>
        </dgm:presLayoutVars>
      </dgm:prSet>
      <dgm:spPr/>
    </dgm:pt>
    <dgm:pt modelId="{8426A547-3849-4998-92FE-9C25123218D6}" type="pres">
      <dgm:prSet presAssocID="{B8D3B163-475D-4B0D-B546-C80DB892BCCE}" presName="rootComposite" presStyleCnt="0"/>
      <dgm:spPr/>
    </dgm:pt>
    <dgm:pt modelId="{A5FBF448-21E7-4FD2-81D4-ED527C4A4C31}" type="pres">
      <dgm:prSet presAssocID="{B8D3B163-475D-4B0D-B546-C80DB892BCCE}" presName="rootText" presStyleLbl="node2" presStyleIdx="0" presStyleCnt="6" custScaleX="106572" custScaleY="371770" custLinFactY="-100000" custLinFactNeighborX="5717" custLinFactNeighborY="-100108">
        <dgm:presLayoutVars>
          <dgm:chPref val="3"/>
        </dgm:presLayoutVars>
      </dgm:prSet>
      <dgm:spPr/>
    </dgm:pt>
    <dgm:pt modelId="{B2364ED7-4224-4A71-A67E-376DFB83ABFD}" type="pres">
      <dgm:prSet presAssocID="{B8D3B163-475D-4B0D-B546-C80DB892BCCE}" presName="rootConnector" presStyleLbl="node2" presStyleIdx="0" presStyleCnt="6"/>
      <dgm:spPr/>
    </dgm:pt>
    <dgm:pt modelId="{E5946861-F781-4E55-809B-805E4D24DE9C}" type="pres">
      <dgm:prSet presAssocID="{B8D3B163-475D-4B0D-B546-C80DB892BCCE}" presName="hierChild4" presStyleCnt="0"/>
      <dgm:spPr/>
    </dgm:pt>
    <dgm:pt modelId="{31AF6B16-47A3-4EC7-90F3-495FC6E29F84}" type="pres">
      <dgm:prSet presAssocID="{B8D3B163-475D-4B0D-B546-C80DB892BCCE}" presName="hierChild5" presStyleCnt="0"/>
      <dgm:spPr/>
    </dgm:pt>
    <dgm:pt modelId="{A4A97DF2-12B9-4A20-B778-7B895D7FE803}" type="pres">
      <dgm:prSet presAssocID="{55D5A9F0-3C99-4A85-8EC0-B370EC10D679}" presName="Name37" presStyleLbl="parChTrans1D2" presStyleIdx="1" presStyleCnt="6"/>
      <dgm:spPr/>
    </dgm:pt>
    <dgm:pt modelId="{089F37F4-1156-4EC1-A6DE-221C20F0136C}" type="pres">
      <dgm:prSet presAssocID="{4C4777D8-4921-4D5C-8731-5671194F3FEF}" presName="hierRoot2" presStyleCnt="0">
        <dgm:presLayoutVars>
          <dgm:hierBranch val="init"/>
        </dgm:presLayoutVars>
      </dgm:prSet>
      <dgm:spPr/>
    </dgm:pt>
    <dgm:pt modelId="{98C7EEE9-2E9D-4343-BC27-EB7F8A2128D7}" type="pres">
      <dgm:prSet presAssocID="{4C4777D8-4921-4D5C-8731-5671194F3FEF}" presName="rootComposite" presStyleCnt="0"/>
      <dgm:spPr/>
    </dgm:pt>
    <dgm:pt modelId="{F6517B7F-656A-4018-AECB-D3A60CC20A20}" type="pres">
      <dgm:prSet presAssocID="{4C4777D8-4921-4D5C-8731-5671194F3FEF}" presName="rootText" presStyleLbl="node2" presStyleIdx="1" presStyleCnt="6" custScaleY="295994" custLinFactNeighborX="37929" custLinFactNeighborY="-71429">
        <dgm:presLayoutVars>
          <dgm:chPref val="3"/>
        </dgm:presLayoutVars>
      </dgm:prSet>
      <dgm:spPr/>
    </dgm:pt>
    <dgm:pt modelId="{6881FA6B-993C-4E7A-9AD0-677AC99EECD7}" type="pres">
      <dgm:prSet presAssocID="{4C4777D8-4921-4D5C-8731-5671194F3FEF}" presName="rootConnector" presStyleLbl="node2" presStyleIdx="1" presStyleCnt="6"/>
      <dgm:spPr/>
    </dgm:pt>
    <dgm:pt modelId="{22838EB8-B84B-482C-86D4-4439B5E4AEB8}" type="pres">
      <dgm:prSet presAssocID="{4C4777D8-4921-4D5C-8731-5671194F3FEF}" presName="hierChild4" presStyleCnt="0"/>
      <dgm:spPr/>
    </dgm:pt>
    <dgm:pt modelId="{2D79027F-3E1C-4F79-B26C-0E1F848E0683}" type="pres">
      <dgm:prSet presAssocID="{4C4777D8-4921-4D5C-8731-5671194F3FEF}" presName="hierChild5" presStyleCnt="0"/>
      <dgm:spPr/>
    </dgm:pt>
    <dgm:pt modelId="{CB58512A-DC33-4308-A985-2B0CE27EC7D5}" type="pres">
      <dgm:prSet presAssocID="{21BA53A3-B6CC-4891-A182-AC8C69B4159C}" presName="Name37" presStyleLbl="parChTrans1D2" presStyleIdx="2" presStyleCnt="6"/>
      <dgm:spPr/>
    </dgm:pt>
    <dgm:pt modelId="{48AABE89-ADFD-4360-A05B-3FEA959F0E6A}" type="pres">
      <dgm:prSet presAssocID="{F7618EA5-E283-404B-AF7A-4CA85E6BBFDA}" presName="hierRoot2" presStyleCnt="0">
        <dgm:presLayoutVars>
          <dgm:hierBranch val="init"/>
        </dgm:presLayoutVars>
      </dgm:prSet>
      <dgm:spPr/>
    </dgm:pt>
    <dgm:pt modelId="{CAE0F0C6-FDB3-4986-9E04-897FE264132B}" type="pres">
      <dgm:prSet presAssocID="{F7618EA5-E283-404B-AF7A-4CA85E6BBFDA}" presName="rootComposite" presStyleCnt="0"/>
      <dgm:spPr/>
    </dgm:pt>
    <dgm:pt modelId="{4FD261C8-DFF8-43CB-872D-C783540F2EF2}" type="pres">
      <dgm:prSet presAssocID="{F7618EA5-E283-404B-AF7A-4CA85E6BBFDA}" presName="rootText" presStyleLbl="node2" presStyleIdx="2" presStyleCnt="6" custScaleX="112862" custScaleY="278501" custLinFactY="71081" custLinFactNeighborX="28272" custLinFactNeighborY="100000">
        <dgm:presLayoutVars>
          <dgm:chPref val="3"/>
        </dgm:presLayoutVars>
      </dgm:prSet>
      <dgm:spPr/>
    </dgm:pt>
    <dgm:pt modelId="{7B08C060-5BA8-4E2B-B8FD-3DB4293B414A}" type="pres">
      <dgm:prSet presAssocID="{F7618EA5-E283-404B-AF7A-4CA85E6BBFDA}" presName="rootConnector" presStyleLbl="node2" presStyleIdx="2" presStyleCnt="6"/>
      <dgm:spPr/>
    </dgm:pt>
    <dgm:pt modelId="{6EB2290E-4096-41D9-BDB0-0D851E4E4C61}" type="pres">
      <dgm:prSet presAssocID="{F7618EA5-E283-404B-AF7A-4CA85E6BBFDA}" presName="hierChild4" presStyleCnt="0"/>
      <dgm:spPr/>
    </dgm:pt>
    <dgm:pt modelId="{92A77894-848A-4142-BB0F-3F7447D577DB}" type="pres">
      <dgm:prSet presAssocID="{F7618EA5-E283-404B-AF7A-4CA85E6BBFDA}" presName="hierChild5" presStyleCnt="0"/>
      <dgm:spPr/>
    </dgm:pt>
    <dgm:pt modelId="{B2E5814B-D537-4283-87A6-7479667E1B97}" type="pres">
      <dgm:prSet presAssocID="{09C0C2B3-FBEC-45A1-8D0C-593572E13EF3}" presName="Name37" presStyleLbl="parChTrans1D2" presStyleIdx="3" presStyleCnt="6"/>
      <dgm:spPr/>
    </dgm:pt>
    <dgm:pt modelId="{DBD97A88-6BEC-4180-A607-13CD50EC8C4C}" type="pres">
      <dgm:prSet presAssocID="{FF5934AD-9499-4A30-A9DF-5CB7C7C5EF61}" presName="hierRoot2" presStyleCnt="0">
        <dgm:presLayoutVars>
          <dgm:hierBranch val="init"/>
        </dgm:presLayoutVars>
      </dgm:prSet>
      <dgm:spPr/>
    </dgm:pt>
    <dgm:pt modelId="{D997BCE5-5B0F-4D04-9967-01F55023B4DD}" type="pres">
      <dgm:prSet presAssocID="{FF5934AD-9499-4A30-A9DF-5CB7C7C5EF61}" presName="rootComposite" presStyleCnt="0"/>
      <dgm:spPr/>
    </dgm:pt>
    <dgm:pt modelId="{8392538D-9848-473E-9C8A-EAFCF1942847}" type="pres">
      <dgm:prSet presAssocID="{FF5934AD-9499-4A30-A9DF-5CB7C7C5EF61}" presName="rootText" presStyleLbl="node2" presStyleIdx="3" presStyleCnt="6" custScaleX="186569" custScaleY="240642" custLinFactX="32162" custLinFactY="100000" custLinFactNeighborX="100000" custLinFactNeighborY="122123">
        <dgm:presLayoutVars>
          <dgm:chPref val="3"/>
        </dgm:presLayoutVars>
      </dgm:prSet>
      <dgm:spPr/>
    </dgm:pt>
    <dgm:pt modelId="{A9383055-B07D-42C3-A0FD-317B0417CCA6}" type="pres">
      <dgm:prSet presAssocID="{FF5934AD-9499-4A30-A9DF-5CB7C7C5EF61}" presName="rootConnector" presStyleLbl="node2" presStyleIdx="3" presStyleCnt="6"/>
      <dgm:spPr/>
    </dgm:pt>
    <dgm:pt modelId="{0D7EA04C-F8A6-4036-9B73-E098FEB2A51E}" type="pres">
      <dgm:prSet presAssocID="{FF5934AD-9499-4A30-A9DF-5CB7C7C5EF61}" presName="hierChild4" presStyleCnt="0"/>
      <dgm:spPr/>
    </dgm:pt>
    <dgm:pt modelId="{37977BE6-AAF4-4B7E-81AC-826A93C28975}" type="pres">
      <dgm:prSet presAssocID="{FF5934AD-9499-4A30-A9DF-5CB7C7C5EF61}" presName="hierChild5" presStyleCnt="0"/>
      <dgm:spPr/>
    </dgm:pt>
    <dgm:pt modelId="{2E10C76E-9D30-437C-8804-601C99FE234E}" type="pres">
      <dgm:prSet presAssocID="{EFCA3FEA-2E8B-47BA-88FA-6B12BB2FF105}" presName="Name37" presStyleLbl="parChTrans1D2" presStyleIdx="4" presStyleCnt="6"/>
      <dgm:spPr/>
    </dgm:pt>
    <dgm:pt modelId="{81F714FA-CB78-4226-9847-2BA26394B34E}" type="pres">
      <dgm:prSet presAssocID="{BFA12873-918F-403B-ADE3-0B33F8580418}" presName="hierRoot2" presStyleCnt="0">
        <dgm:presLayoutVars>
          <dgm:hierBranch val="init"/>
        </dgm:presLayoutVars>
      </dgm:prSet>
      <dgm:spPr/>
    </dgm:pt>
    <dgm:pt modelId="{4CAAD241-D6CF-40D1-937F-23E150BF0C35}" type="pres">
      <dgm:prSet presAssocID="{BFA12873-918F-403B-ADE3-0B33F8580418}" presName="rootComposite" presStyleCnt="0"/>
      <dgm:spPr/>
    </dgm:pt>
    <dgm:pt modelId="{F6173CA2-621A-4753-B98C-939A9A55B89A}" type="pres">
      <dgm:prSet presAssocID="{BFA12873-918F-403B-ADE3-0B33F8580418}" presName="rootText" presStyleLbl="node2" presStyleIdx="4" presStyleCnt="6" custScaleX="209601" custScaleY="150610" custLinFactNeighborX="82251" custLinFactNeighborY="38581">
        <dgm:presLayoutVars>
          <dgm:chPref val="3"/>
        </dgm:presLayoutVars>
      </dgm:prSet>
      <dgm:spPr/>
    </dgm:pt>
    <dgm:pt modelId="{7BC02CCC-A658-42BF-9B82-C091958D5F15}" type="pres">
      <dgm:prSet presAssocID="{BFA12873-918F-403B-ADE3-0B33F8580418}" presName="rootConnector" presStyleLbl="node2" presStyleIdx="4" presStyleCnt="6"/>
      <dgm:spPr/>
    </dgm:pt>
    <dgm:pt modelId="{9BE1CC42-0160-460D-92C3-FA1771335C0C}" type="pres">
      <dgm:prSet presAssocID="{BFA12873-918F-403B-ADE3-0B33F8580418}" presName="hierChild4" presStyleCnt="0"/>
      <dgm:spPr/>
    </dgm:pt>
    <dgm:pt modelId="{8B59D411-0BAE-4B6A-A896-991B876AE4F7}" type="pres">
      <dgm:prSet presAssocID="{BFA12873-918F-403B-ADE3-0B33F8580418}" presName="hierChild5" presStyleCnt="0"/>
      <dgm:spPr/>
    </dgm:pt>
    <dgm:pt modelId="{48A0F0E0-9C28-4F0D-929E-327B5F1671A6}" type="pres">
      <dgm:prSet presAssocID="{BE6A8676-AD2E-4A73-9337-3724EACAE692}" presName="Name37" presStyleLbl="parChTrans1D2" presStyleIdx="5" presStyleCnt="6"/>
      <dgm:spPr/>
    </dgm:pt>
    <dgm:pt modelId="{C619D629-1A6C-452F-AD04-7514EF620273}" type="pres">
      <dgm:prSet presAssocID="{439C10F2-A5E6-4F9B-8CF1-4EF46F6C108D}" presName="hierRoot2" presStyleCnt="0">
        <dgm:presLayoutVars>
          <dgm:hierBranch val="init"/>
        </dgm:presLayoutVars>
      </dgm:prSet>
      <dgm:spPr/>
    </dgm:pt>
    <dgm:pt modelId="{40DBEAF4-25C1-424A-B233-FDF20578ED1D}" type="pres">
      <dgm:prSet presAssocID="{439C10F2-A5E6-4F9B-8CF1-4EF46F6C108D}" presName="rootComposite" presStyleCnt="0"/>
      <dgm:spPr/>
    </dgm:pt>
    <dgm:pt modelId="{AAC8E3E1-C1BC-43DC-B44B-B82C94225175}" type="pres">
      <dgm:prSet presAssocID="{439C10F2-A5E6-4F9B-8CF1-4EF46F6C108D}" presName="rootText" presStyleLbl="node2" presStyleIdx="5" presStyleCnt="6" custScaleX="162670" custScaleY="151442" custLinFactX="-30037" custLinFactY="-100000" custLinFactNeighborX="-100000" custLinFactNeighborY="-132618">
        <dgm:presLayoutVars>
          <dgm:chPref val="3"/>
        </dgm:presLayoutVars>
      </dgm:prSet>
      <dgm:spPr/>
    </dgm:pt>
    <dgm:pt modelId="{373BB209-1E07-4E61-A642-1E1F8FDC468B}" type="pres">
      <dgm:prSet presAssocID="{439C10F2-A5E6-4F9B-8CF1-4EF46F6C108D}" presName="rootConnector" presStyleLbl="node2" presStyleIdx="5" presStyleCnt="6"/>
      <dgm:spPr/>
    </dgm:pt>
    <dgm:pt modelId="{2A072426-DCFA-4317-A926-7B0088FF1464}" type="pres">
      <dgm:prSet presAssocID="{439C10F2-A5E6-4F9B-8CF1-4EF46F6C108D}" presName="hierChild4" presStyleCnt="0"/>
      <dgm:spPr/>
    </dgm:pt>
    <dgm:pt modelId="{0B71BB8A-78AB-4517-9CB2-7E4224F19665}" type="pres">
      <dgm:prSet presAssocID="{439C10F2-A5E6-4F9B-8CF1-4EF46F6C108D}" presName="hierChild5" presStyleCnt="0"/>
      <dgm:spPr/>
    </dgm:pt>
    <dgm:pt modelId="{0F419246-1019-45D1-B632-93AF0CC4B10F}" type="pres">
      <dgm:prSet presAssocID="{9A136374-DC66-42F6-824F-7C89761F9213}" presName="hierChild3" presStyleCnt="0"/>
      <dgm:spPr/>
    </dgm:pt>
  </dgm:ptLst>
  <dgm:cxnLst>
    <dgm:cxn modelId="{1B1F810A-58CA-4667-A428-D3D5456EBBA3}" srcId="{9A136374-DC66-42F6-824F-7C89761F9213}" destId="{BFA12873-918F-403B-ADE3-0B33F8580418}" srcOrd="4" destOrd="0" parTransId="{EFCA3FEA-2E8B-47BA-88FA-6B12BB2FF105}" sibTransId="{7BC3F944-02F7-41BE-BA42-AC480303CDD3}"/>
    <dgm:cxn modelId="{C688390F-6502-4EB5-9838-577ED96C799C}" type="presOf" srcId="{21BA53A3-B6CC-4891-A182-AC8C69B4159C}" destId="{CB58512A-DC33-4308-A985-2B0CE27EC7D5}" srcOrd="0" destOrd="0" presId="urn:microsoft.com/office/officeart/2005/8/layout/orgChart1"/>
    <dgm:cxn modelId="{50432410-FC0C-44D9-A60C-1C3EBBC43EE9}" srcId="{9A136374-DC66-42F6-824F-7C89761F9213}" destId="{FF5934AD-9499-4A30-A9DF-5CB7C7C5EF61}" srcOrd="3" destOrd="0" parTransId="{09C0C2B3-FBEC-45A1-8D0C-593572E13EF3}" sibTransId="{31F00999-C326-4E19-A7BC-3D3EF132EBCB}"/>
    <dgm:cxn modelId="{BDAC7B13-E94F-4D40-8358-4EDE293C900E}" srcId="{348C3508-90BA-4A78-9858-5F2D4057F086}" destId="{9A136374-DC66-42F6-824F-7C89761F9213}" srcOrd="0" destOrd="0" parTransId="{5C53B2A5-4D74-4E48-8CEB-67192C0756EB}" sibTransId="{C2B1ECA0-E5CD-4ADB-BF34-97A96FD40BEC}"/>
    <dgm:cxn modelId="{4DE1BC22-13AA-4FA8-BE59-C06A787590A9}" type="presOf" srcId="{B8D3B163-475D-4B0D-B546-C80DB892BCCE}" destId="{B2364ED7-4224-4A71-A67E-376DFB83ABFD}" srcOrd="1" destOrd="0" presId="urn:microsoft.com/office/officeart/2005/8/layout/orgChart1"/>
    <dgm:cxn modelId="{DBFB7526-6EC9-44D7-B2BB-EC106B1DEFD7}" type="presOf" srcId="{B8D3B163-475D-4B0D-B546-C80DB892BCCE}" destId="{A5FBF448-21E7-4FD2-81D4-ED527C4A4C31}" srcOrd="0" destOrd="0" presId="urn:microsoft.com/office/officeart/2005/8/layout/orgChart1"/>
    <dgm:cxn modelId="{53FFF427-0A7E-438D-B9D3-5FBF62DB3A48}" type="presOf" srcId="{BE6A8676-AD2E-4A73-9337-3724EACAE692}" destId="{48A0F0E0-9C28-4F0D-929E-327B5F1671A6}" srcOrd="0" destOrd="0" presId="urn:microsoft.com/office/officeart/2005/8/layout/orgChart1"/>
    <dgm:cxn modelId="{80A5AA2C-FC1C-46FD-A861-BA2DEF26145A}" srcId="{9A136374-DC66-42F6-824F-7C89761F9213}" destId="{4C4777D8-4921-4D5C-8731-5671194F3FEF}" srcOrd="1" destOrd="0" parTransId="{55D5A9F0-3C99-4A85-8EC0-B370EC10D679}" sibTransId="{2006E48A-F07B-4A03-AA55-1DD7A6A18A8C}"/>
    <dgm:cxn modelId="{4B0F0830-B759-47C9-982C-58E2CB150734}" type="presOf" srcId="{FF5934AD-9499-4A30-A9DF-5CB7C7C5EF61}" destId="{8392538D-9848-473E-9C8A-EAFCF1942847}" srcOrd="0" destOrd="0" presId="urn:microsoft.com/office/officeart/2005/8/layout/orgChart1"/>
    <dgm:cxn modelId="{CBB5C533-D8A8-4716-AFB3-00B11CAD030C}" type="presOf" srcId="{439C10F2-A5E6-4F9B-8CF1-4EF46F6C108D}" destId="{AAC8E3E1-C1BC-43DC-B44B-B82C94225175}" srcOrd="0" destOrd="0" presId="urn:microsoft.com/office/officeart/2005/8/layout/orgChart1"/>
    <dgm:cxn modelId="{7ADBD73C-F135-4433-ACEC-A1136C876D5A}" type="presOf" srcId="{EFCA3FEA-2E8B-47BA-88FA-6B12BB2FF105}" destId="{2E10C76E-9D30-437C-8804-601C99FE234E}" srcOrd="0" destOrd="0" presId="urn:microsoft.com/office/officeart/2005/8/layout/orgChart1"/>
    <dgm:cxn modelId="{3899013E-BE0B-4DC4-9E94-54B895E87368}" type="presOf" srcId="{C1BDF62A-6CC3-42BD-ADF9-2593C93286E4}" destId="{70E15F55-F15A-4118-9225-5CE0B895D18A}" srcOrd="0" destOrd="0" presId="urn:microsoft.com/office/officeart/2005/8/layout/orgChart1"/>
    <dgm:cxn modelId="{B58DD36B-1EF1-40A6-A883-EAC69C812170}" type="presOf" srcId="{9A136374-DC66-42F6-824F-7C89761F9213}" destId="{72F101EF-3EEA-4C53-99FC-7D73282D2CEC}" srcOrd="0" destOrd="0" presId="urn:microsoft.com/office/officeart/2005/8/layout/orgChart1"/>
    <dgm:cxn modelId="{8E816F73-E914-4FD0-9F9B-ABCC0134E54D}" srcId="{9A136374-DC66-42F6-824F-7C89761F9213}" destId="{F7618EA5-E283-404B-AF7A-4CA85E6BBFDA}" srcOrd="2" destOrd="0" parTransId="{21BA53A3-B6CC-4891-A182-AC8C69B4159C}" sibTransId="{D6B21567-8B3C-4AF7-8DEB-37209ADFB19B}"/>
    <dgm:cxn modelId="{F2CA9D73-2C06-4185-9D6A-08104B8FBF8A}" type="presOf" srcId="{9A136374-DC66-42F6-824F-7C89761F9213}" destId="{A536A3E7-D2C2-4552-A19C-49590143E207}" srcOrd="1" destOrd="0" presId="urn:microsoft.com/office/officeart/2005/8/layout/orgChart1"/>
    <dgm:cxn modelId="{9AD4E455-77E5-4A7A-8CA8-93A7EE580A26}" srcId="{9A136374-DC66-42F6-824F-7C89761F9213}" destId="{B8D3B163-475D-4B0D-B546-C80DB892BCCE}" srcOrd="0" destOrd="0" parTransId="{C1BDF62A-6CC3-42BD-ADF9-2593C93286E4}" sibTransId="{579B53B9-D3C4-4066-9E01-645D59A9CA5F}"/>
    <dgm:cxn modelId="{6E18FE55-2DB1-4597-862E-93585378B254}" type="presOf" srcId="{F7618EA5-E283-404B-AF7A-4CA85E6BBFDA}" destId="{4FD261C8-DFF8-43CB-872D-C783540F2EF2}" srcOrd="0" destOrd="0" presId="urn:microsoft.com/office/officeart/2005/8/layout/orgChart1"/>
    <dgm:cxn modelId="{49793759-D85B-4B41-A142-A084A902BAB3}" type="presOf" srcId="{09C0C2B3-FBEC-45A1-8D0C-593572E13EF3}" destId="{B2E5814B-D537-4283-87A6-7479667E1B97}" srcOrd="0" destOrd="0" presId="urn:microsoft.com/office/officeart/2005/8/layout/orgChart1"/>
    <dgm:cxn modelId="{0ED78B8E-2054-44C5-944A-1948F6C05EE5}" type="presOf" srcId="{55D5A9F0-3C99-4A85-8EC0-B370EC10D679}" destId="{A4A97DF2-12B9-4A20-B778-7B895D7FE803}" srcOrd="0" destOrd="0" presId="urn:microsoft.com/office/officeart/2005/8/layout/orgChart1"/>
    <dgm:cxn modelId="{EFC60797-3668-4CF4-9134-9DB6C967F611}" type="presOf" srcId="{4C4777D8-4921-4D5C-8731-5671194F3FEF}" destId="{6881FA6B-993C-4E7A-9AD0-677AC99EECD7}" srcOrd="1" destOrd="0" presId="urn:microsoft.com/office/officeart/2005/8/layout/orgChart1"/>
    <dgm:cxn modelId="{B6F0B697-6218-4FB8-84FA-45E6CD205790}" type="presOf" srcId="{FF5934AD-9499-4A30-A9DF-5CB7C7C5EF61}" destId="{A9383055-B07D-42C3-A0FD-317B0417CCA6}" srcOrd="1" destOrd="0" presId="urn:microsoft.com/office/officeart/2005/8/layout/orgChart1"/>
    <dgm:cxn modelId="{9644F8AF-A367-4163-8509-2CE45814B424}" type="presOf" srcId="{F7618EA5-E283-404B-AF7A-4CA85E6BBFDA}" destId="{7B08C060-5BA8-4E2B-B8FD-3DB4293B414A}" srcOrd="1" destOrd="0" presId="urn:microsoft.com/office/officeart/2005/8/layout/orgChart1"/>
    <dgm:cxn modelId="{471648CE-82B2-45B7-A21E-C60D91D65782}" type="presOf" srcId="{4C4777D8-4921-4D5C-8731-5671194F3FEF}" destId="{F6517B7F-656A-4018-AECB-D3A60CC20A20}" srcOrd="0" destOrd="0" presId="urn:microsoft.com/office/officeart/2005/8/layout/orgChart1"/>
    <dgm:cxn modelId="{93CF99D9-39A9-44E4-B059-D89DA634862A}" type="presOf" srcId="{BFA12873-918F-403B-ADE3-0B33F8580418}" destId="{F6173CA2-621A-4753-B98C-939A9A55B89A}" srcOrd="0" destOrd="0" presId="urn:microsoft.com/office/officeart/2005/8/layout/orgChart1"/>
    <dgm:cxn modelId="{5ED8DFDC-DC76-4FDC-BA23-296107260D25}" srcId="{9A136374-DC66-42F6-824F-7C89761F9213}" destId="{439C10F2-A5E6-4F9B-8CF1-4EF46F6C108D}" srcOrd="5" destOrd="0" parTransId="{BE6A8676-AD2E-4A73-9337-3724EACAE692}" sibTransId="{16DE11C8-CE6E-4701-90B4-A75A818C0038}"/>
    <dgm:cxn modelId="{DF1F0FEF-0A08-4A83-968D-5A595A537804}" type="presOf" srcId="{439C10F2-A5E6-4F9B-8CF1-4EF46F6C108D}" destId="{373BB209-1E07-4E61-A642-1E1F8FDC468B}" srcOrd="1" destOrd="0" presId="urn:microsoft.com/office/officeart/2005/8/layout/orgChart1"/>
    <dgm:cxn modelId="{0C9905F8-4547-4032-AB57-EE443908D064}" type="presOf" srcId="{BFA12873-918F-403B-ADE3-0B33F8580418}" destId="{7BC02CCC-A658-42BF-9B82-C091958D5F15}" srcOrd="1" destOrd="0" presId="urn:microsoft.com/office/officeart/2005/8/layout/orgChart1"/>
    <dgm:cxn modelId="{08C23AFB-7E87-4B87-A71C-4B422ABEDF68}" type="presOf" srcId="{348C3508-90BA-4A78-9858-5F2D4057F086}" destId="{7FD15AAA-0CC7-4B17-9CE7-D4444F698E14}" srcOrd="0" destOrd="0" presId="urn:microsoft.com/office/officeart/2005/8/layout/orgChart1"/>
    <dgm:cxn modelId="{CFCD1E27-74E6-4E9F-B43E-1859BB7734E6}" type="presParOf" srcId="{7FD15AAA-0CC7-4B17-9CE7-D4444F698E14}" destId="{3599A997-A6EF-404A-8619-315A797C0FE6}" srcOrd="0" destOrd="0" presId="urn:microsoft.com/office/officeart/2005/8/layout/orgChart1"/>
    <dgm:cxn modelId="{42EB23DD-FB4B-4C87-BF03-534640C2C38A}" type="presParOf" srcId="{3599A997-A6EF-404A-8619-315A797C0FE6}" destId="{BABAAF01-9D99-44E5-80C2-221DCFE21EC7}" srcOrd="0" destOrd="0" presId="urn:microsoft.com/office/officeart/2005/8/layout/orgChart1"/>
    <dgm:cxn modelId="{8E1BC225-DC79-471F-BCD2-347D4752A13B}" type="presParOf" srcId="{BABAAF01-9D99-44E5-80C2-221DCFE21EC7}" destId="{72F101EF-3EEA-4C53-99FC-7D73282D2CEC}" srcOrd="0" destOrd="0" presId="urn:microsoft.com/office/officeart/2005/8/layout/orgChart1"/>
    <dgm:cxn modelId="{0A756750-4DE1-4C4E-9547-88419F187B86}" type="presParOf" srcId="{BABAAF01-9D99-44E5-80C2-221DCFE21EC7}" destId="{A536A3E7-D2C2-4552-A19C-49590143E207}" srcOrd="1" destOrd="0" presId="urn:microsoft.com/office/officeart/2005/8/layout/orgChart1"/>
    <dgm:cxn modelId="{577D5C45-29D7-422B-B915-9D96A1A12429}" type="presParOf" srcId="{3599A997-A6EF-404A-8619-315A797C0FE6}" destId="{DC4542F6-36AC-487C-AE84-E18E0608C738}" srcOrd="1" destOrd="0" presId="urn:microsoft.com/office/officeart/2005/8/layout/orgChart1"/>
    <dgm:cxn modelId="{67F8992A-A02C-47FF-8C8D-613BD39D26E2}" type="presParOf" srcId="{DC4542F6-36AC-487C-AE84-E18E0608C738}" destId="{70E15F55-F15A-4118-9225-5CE0B895D18A}" srcOrd="0" destOrd="0" presId="urn:microsoft.com/office/officeart/2005/8/layout/orgChart1"/>
    <dgm:cxn modelId="{F59260AE-1A0E-4FDC-9F6C-2DEDB2B57DB2}" type="presParOf" srcId="{DC4542F6-36AC-487C-AE84-E18E0608C738}" destId="{A30E007F-5909-4068-8C8C-82C7980ED996}" srcOrd="1" destOrd="0" presId="urn:microsoft.com/office/officeart/2005/8/layout/orgChart1"/>
    <dgm:cxn modelId="{0F38554A-9919-43A0-B194-2E687CA8FBCC}" type="presParOf" srcId="{A30E007F-5909-4068-8C8C-82C7980ED996}" destId="{8426A547-3849-4998-92FE-9C25123218D6}" srcOrd="0" destOrd="0" presId="urn:microsoft.com/office/officeart/2005/8/layout/orgChart1"/>
    <dgm:cxn modelId="{63D07E18-B984-439C-9BE9-0F04E94AC5F6}" type="presParOf" srcId="{8426A547-3849-4998-92FE-9C25123218D6}" destId="{A5FBF448-21E7-4FD2-81D4-ED527C4A4C31}" srcOrd="0" destOrd="0" presId="urn:microsoft.com/office/officeart/2005/8/layout/orgChart1"/>
    <dgm:cxn modelId="{F5A1408E-6B3B-41B6-9835-5C5F1A86384F}" type="presParOf" srcId="{8426A547-3849-4998-92FE-9C25123218D6}" destId="{B2364ED7-4224-4A71-A67E-376DFB83ABFD}" srcOrd="1" destOrd="0" presId="urn:microsoft.com/office/officeart/2005/8/layout/orgChart1"/>
    <dgm:cxn modelId="{F534474E-A31F-414E-BE78-79F29C01F5D4}" type="presParOf" srcId="{A30E007F-5909-4068-8C8C-82C7980ED996}" destId="{E5946861-F781-4E55-809B-805E4D24DE9C}" srcOrd="1" destOrd="0" presId="urn:microsoft.com/office/officeart/2005/8/layout/orgChart1"/>
    <dgm:cxn modelId="{1E23BF4E-EC41-41A3-BD57-6792622C4A9E}" type="presParOf" srcId="{A30E007F-5909-4068-8C8C-82C7980ED996}" destId="{31AF6B16-47A3-4EC7-90F3-495FC6E29F84}" srcOrd="2" destOrd="0" presId="urn:microsoft.com/office/officeart/2005/8/layout/orgChart1"/>
    <dgm:cxn modelId="{13AFE38F-8206-4693-B08D-4A209A844D82}" type="presParOf" srcId="{DC4542F6-36AC-487C-AE84-E18E0608C738}" destId="{A4A97DF2-12B9-4A20-B778-7B895D7FE803}" srcOrd="2" destOrd="0" presId="urn:microsoft.com/office/officeart/2005/8/layout/orgChart1"/>
    <dgm:cxn modelId="{42614471-5F1F-4C91-BCE2-DEEF512A1004}" type="presParOf" srcId="{DC4542F6-36AC-487C-AE84-E18E0608C738}" destId="{089F37F4-1156-4EC1-A6DE-221C20F0136C}" srcOrd="3" destOrd="0" presId="urn:microsoft.com/office/officeart/2005/8/layout/orgChart1"/>
    <dgm:cxn modelId="{6BD1604F-3D15-47BF-BF66-80B17A54447E}" type="presParOf" srcId="{089F37F4-1156-4EC1-A6DE-221C20F0136C}" destId="{98C7EEE9-2E9D-4343-BC27-EB7F8A2128D7}" srcOrd="0" destOrd="0" presId="urn:microsoft.com/office/officeart/2005/8/layout/orgChart1"/>
    <dgm:cxn modelId="{09057D42-7ACA-4640-81F3-273DE2B80B18}" type="presParOf" srcId="{98C7EEE9-2E9D-4343-BC27-EB7F8A2128D7}" destId="{F6517B7F-656A-4018-AECB-D3A60CC20A20}" srcOrd="0" destOrd="0" presId="urn:microsoft.com/office/officeart/2005/8/layout/orgChart1"/>
    <dgm:cxn modelId="{67963019-595F-4451-9980-9E6931E51881}" type="presParOf" srcId="{98C7EEE9-2E9D-4343-BC27-EB7F8A2128D7}" destId="{6881FA6B-993C-4E7A-9AD0-677AC99EECD7}" srcOrd="1" destOrd="0" presId="urn:microsoft.com/office/officeart/2005/8/layout/orgChart1"/>
    <dgm:cxn modelId="{F4D84E60-73AA-490F-ACD4-861B9A938202}" type="presParOf" srcId="{089F37F4-1156-4EC1-A6DE-221C20F0136C}" destId="{22838EB8-B84B-482C-86D4-4439B5E4AEB8}" srcOrd="1" destOrd="0" presId="urn:microsoft.com/office/officeart/2005/8/layout/orgChart1"/>
    <dgm:cxn modelId="{F8F2EB64-56C5-4983-AD4C-7DC87272D5C3}" type="presParOf" srcId="{089F37F4-1156-4EC1-A6DE-221C20F0136C}" destId="{2D79027F-3E1C-4F79-B26C-0E1F848E0683}" srcOrd="2" destOrd="0" presId="urn:microsoft.com/office/officeart/2005/8/layout/orgChart1"/>
    <dgm:cxn modelId="{D5E1F89A-41EA-4FA9-9A11-CEFBB8E7254B}" type="presParOf" srcId="{DC4542F6-36AC-487C-AE84-E18E0608C738}" destId="{CB58512A-DC33-4308-A985-2B0CE27EC7D5}" srcOrd="4" destOrd="0" presId="urn:microsoft.com/office/officeart/2005/8/layout/orgChart1"/>
    <dgm:cxn modelId="{B36B5FED-4852-4584-9684-3D55EF28276A}" type="presParOf" srcId="{DC4542F6-36AC-487C-AE84-E18E0608C738}" destId="{48AABE89-ADFD-4360-A05B-3FEA959F0E6A}" srcOrd="5" destOrd="0" presId="urn:microsoft.com/office/officeart/2005/8/layout/orgChart1"/>
    <dgm:cxn modelId="{05FF0598-EDFB-4D41-A209-84CBB5468D2B}" type="presParOf" srcId="{48AABE89-ADFD-4360-A05B-3FEA959F0E6A}" destId="{CAE0F0C6-FDB3-4986-9E04-897FE264132B}" srcOrd="0" destOrd="0" presId="urn:microsoft.com/office/officeart/2005/8/layout/orgChart1"/>
    <dgm:cxn modelId="{851D74AA-CABF-4386-9B2E-579D9F9C8956}" type="presParOf" srcId="{CAE0F0C6-FDB3-4986-9E04-897FE264132B}" destId="{4FD261C8-DFF8-43CB-872D-C783540F2EF2}" srcOrd="0" destOrd="0" presId="urn:microsoft.com/office/officeart/2005/8/layout/orgChart1"/>
    <dgm:cxn modelId="{1CB4B471-E703-46A0-88E8-112DD892C86B}" type="presParOf" srcId="{CAE0F0C6-FDB3-4986-9E04-897FE264132B}" destId="{7B08C060-5BA8-4E2B-B8FD-3DB4293B414A}" srcOrd="1" destOrd="0" presId="urn:microsoft.com/office/officeart/2005/8/layout/orgChart1"/>
    <dgm:cxn modelId="{80C47315-A3AE-4441-900E-1CBD2224C926}" type="presParOf" srcId="{48AABE89-ADFD-4360-A05B-3FEA959F0E6A}" destId="{6EB2290E-4096-41D9-BDB0-0D851E4E4C61}" srcOrd="1" destOrd="0" presId="urn:microsoft.com/office/officeart/2005/8/layout/orgChart1"/>
    <dgm:cxn modelId="{C38C8379-DCB2-4A9F-AFDB-6C047DF1C126}" type="presParOf" srcId="{48AABE89-ADFD-4360-A05B-3FEA959F0E6A}" destId="{92A77894-848A-4142-BB0F-3F7447D577DB}" srcOrd="2" destOrd="0" presId="urn:microsoft.com/office/officeart/2005/8/layout/orgChart1"/>
    <dgm:cxn modelId="{55530D20-63B7-4BA8-96B0-FF9A1DA4D7B4}" type="presParOf" srcId="{DC4542F6-36AC-487C-AE84-E18E0608C738}" destId="{B2E5814B-D537-4283-87A6-7479667E1B97}" srcOrd="6" destOrd="0" presId="urn:microsoft.com/office/officeart/2005/8/layout/orgChart1"/>
    <dgm:cxn modelId="{14E1CBF8-3995-4E02-A669-4E5F451AB8A5}" type="presParOf" srcId="{DC4542F6-36AC-487C-AE84-E18E0608C738}" destId="{DBD97A88-6BEC-4180-A607-13CD50EC8C4C}" srcOrd="7" destOrd="0" presId="urn:microsoft.com/office/officeart/2005/8/layout/orgChart1"/>
    <dgm:cxn modelId="{6933578C-B213-4628-8B4D-EF41D768697C}" type="presParOf" srcId="{DBD97A88-6BEC-4180-A607-13CD50EC8C4C}" destId="{D997BCE5-5B0F-4D04-9967-01F55023B4DD}" srcOrd="0" destOrd="0" presId="urn:microsoft.com/office/officeart/2005/8/layout/orgChart1"/>
    <dgm:cxn modelId="{65F8FA2B-8077-475E-A5C0-414D15D61BB9}" type="presParOf" srcId="{D997BCE5-5B0F-4D04-9967-01F55023B4DD}" destId="{8392538D-9848-473E-9C8A-EAFCF1942847}" srcOrd="0" destOrd="0" presId="urn:microsoft.com/office/officeart/2005/8/layout/orgChart1"/>
    <dgm:cxn modelId="{BF596E44-CEA9-404A-B75F-939193B086EB}" type="presParOf" srcId="{D997BCE5-5B0F-4D04-9967-01F55023B4DD}" destId="{A9383055-B07D-42C3-A0FD-317B0417CCA6}" srcOrd="1" destOrd="0" presId="urn:microsoft.com/office/officeart/2005/8/layout/orgChart1"/>
    <dgm:cxn modelId="{6313F984-E45A-4312-B60D-6D5E2CB81FAB}" type="presParOf" srcId="{DBD97A88-6BEC-4180-A607-13CD50EC8C4C}" destId="{0D7EA04C-F8A6-4036-9B73-E098FEB2A51E}" srcOrd="1" destOrd="0" presId="urn:microsoft.com/office/officeart/2005/8/layout/orgChart1"/>
    <dgm:cxn modelId="{3591A1BD-4128-4E24-B093-0377201413F7}" type="presParOf" srcId="{DBD97A88-6BEC-4180-A607-13CD50EC8C4C}" destId="{37977BE6-AAF4-4B7E-81AC-826A93C28975}" srcOrd="2" destOrd="0" presId="urn:microsoft.com/office/officeart/2005/8/layout/orgChart1"/>
    <dgm:cxn modelId="{9A132402-5AE9-42DC-ADA7-7764CD35A9DC}" type="presParOf" srcId="{DC4542F6-36AC-487C-AE84-E18E0608C738}" destId="{2E10C76E-9D30-437C-8804-601C99FE234E}" srcOrd="8" destOrd="0" presId="urn:microsoft.com/office/officeart/2005/8/layout/orgChart1"/>
    <dgm:cxn modelId="{03F36961-932C-492E-8613-2496595E4FEF}" type="presParOf" srcId="{DC4542F6-36AC-487C-AE84-E18E0608C738}" destId="{81F714FA-CB78-4226-9847-2BA26394B34E}" srcOrd="9" destOrd="0" presId="urn:microsoft.com/office/officeart/2005/8/layout/orgChart1"/>
    <dgm:cxn modelId="{779E7BD0-8F2E-4016-9533-B4D63399E5DD}" type="presParOf" srcId="{81F714FA-CB78-4226-9847-2BA26394B34E}" destId="{4CAAD241-D6CF-40D1-937F-23E150BF0C35}" srcOrd="0" destOrd="0" presId="urn:microsoft.com/office/officeart/2005/8/layout/orgChart1"/>
    <dgm:cxn modelId="{0D538048-280E-456D-B47D-D37E5DA55F82}" type="presParOf" srcId="{4CAAD241-D6CF-40D1-937F-23E150BF0C35}" destId="{F6173CA2-621A-4753-B98C-939A9A55B89A}" srcOrd="0" destOrd="0" presId="urn:microsoft.com/office/officeart/2005/8/layout/orgChart1"/>
    <dgm:cxn modelId="{6A8AAD65-CB2D-4576-A49C-5BE0D0820C54}" type="presParOf" srcId="{4CAAD241-D6CF-40D1-937F-23E150BF0C35}" destId="{7BC02CCC-A658-42BF-9B82-C091958D5F15}" srcOrd="1" destOrd="0" presId="urn:microsoft.com/office/officeart/2005/8/layout/orgChart1"/>
    <dgm:cxn modelId="{2F1FE752-2C25-4E39-994E-11565DD7B425}" type="presParOf" srcId="{81F714FA-CB78-4226-9847-2BA26394B34E}" destId="{9BE1CC42-0160-460D-92C3-FA1771335C0C}" srcOrd="1" destOrd="0" presId="urn:microsoft.com/office/officeart/2005/8/layout/orgChart1"/>
    <dgm:cxn modelId="{EFD65179-508D-457D-9502-5FAD45653A4E}" type="presParOf" srcId="{81F714FA-CB78-4226-9847-2BA26394B34E}" destId="{8B59D411-0BAE-4B6A-A896-991B876AE4F7}" srcOrd="2" destOrd="0" presId="urn:microsoft.com/office/officeart/2005/8/layout/orgChart1"/>
    <dgm:cxn modelId="{5FDCD101-10EA-43AA-988E-EE8C658227DF}" type="presParOf" srcId="{DC4542F6-36AC-487C-AE84-E18E0608C738}" destId="{48A0F0E0-9C28-4F0D-929E-327B5F1671A6}" srcOrd="10" destOrd="0" presId="urn:microsoft.com/office/officeart/2005/8/layout/orgChart1"/>
    <dgm:cxn modelId="{406EC8B3-41E4-4A1D-8031-06F2DC09D78C}" type="presParOf" srcId="{DC4542F6-36AC-487C-AE84-E18E0608C738}" destId="{C619D629-1A6C-452F-AD04-7514EF620273}" srcOrd="11" destOrd="0" presId="urn:microsoft.com/office/officeart/2005/8/layout/orgChart1"/>
    <dgm:cxn modelId="{7CBF78EE-C538-4928-9298-A1B2C64A6394}" type="presParOf" srcId="{C619D629-1A6C-452F-AD04-7514EF620273}" destId="{40DBEAF4-25C1-424A-B233-FDF20578ED1D}" srcOrd="0" destOrd="0" presId="urn:microsoft.com/office/officeart/2005/8/layout/orgChart1"/>
    <dgm:cxn modelId="{D8C0FE37-D6F4-4051-8259-A7FA9BA538A4}" type="presParOf" srcId="{40DBEAF4-25C1-424A-B233-FDF20578ED1D}" destId="{AAC8E3E1-C1BC-43DC-B44B-B82C94225175}" srcOrd="0" destOrd="0" presId="urn:microsoft.com/office/officeart/2005/8/layout/orgChart1"/>
    <dgm:cxn modelId="{2503C670-BD96-49F6-83BA-B1E4436C7762}" type="presParOf" srcId="{40DBEAF4-25C1-424A-B233-FDF20578ED1D}" destId="{373BB209-1E07-4E61-A642-1E1F8FDC468B}" srcOrd="1" destOrd="0" presId="urn:microsoft.com/office/officeart/2005/8/layout/orgChart1"/>
    <dgm:cxn modelId="{ED98075B-EFA6-4DD5-BB71-028CCFD42B65}" type="presParOf" srcId="{C619D629-1A6C-452F-AD04-7514EF620273}" destId="{2A072426-DCFA-4317-A926-7B0088FF1464}" srcOrd="1" destOrd="0" presId="urn:microsoft.com/office/officeart/2005/8/layout/orgChart1"/>
    <dgm:cxn modelId="{469C7E2E-EEB9-40DF-BAC1-1B3E9EFE17BC}" type="presParOf" srcId="{C619D629-1A6C-452F-AD04-7514EF620273}" destId="{0B71BB8A-78AB-4517-9CB2-7E4224F19665}" srcOrd="2" destOrd="0" presId="urn:microsoft.com/office/officeart/2005/8/layout/orgChart1"/>
    <dgm:cxn modelId="{1AE01EE8-1D3B-4E79-B871-BCFC3FAF19AE}" type="presParOf" srcId="{3599A997-A6EF-404A-8619-315A797C0FE6}" destId="{0F419246-1019-45D1-B632-93AF0CC4B1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0E0E2B-86AD-4716-B4A4-A002D06BD8F5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0F4F4-393F-43C5-AD5F-81C75E4A0E9C}">
      <dgm:prSet/>
      <dgm:spPr/>
      <dgm:t>
        <a:bodyPr/>
        <a:lstStyle/>
        <a:p>
          <a:endParaRPr lang="en-US" dirty="0"/>
        </a:p>
      </dgm:t>
    </dgm:pt>
    <dgm:pt modelId="{C039B708-087F-4DF8-B296-19E8B038C1F9}" type="parTrans" cxnId="{5467A398-2B4D-48B7-8271-C1A61CE13FCE}">
      <dgm:prSet/>
      <dgm:spPr/>
      <dgm:t>
        <a:bodyPr/>
        <a:lstStyle/>
        <a:p>
          <a:endParaRPr lang="en-US"/>
        </a:p>
      </dgm:t>
    </dgm:pt>
    <dgm:pt modelId="{08BFB6A5-EB8A-40DC-AB71-26D663E2ED41}" type="sibTrans" cxnId="{5467A398-2B4D-48B7-8271-C1A61CE13FCE}">
      <dgm:prSet/>
      <dgm:spPr/>
      <dgm:t>
        <a:bodyPr/>
        <a:lstStyle/>
        <a:p>
          <a:endParaRPr lang="en-US"/>
        </a:p>
      </dgm:t>
    </dgm:pt>
    <dgm:pt modelId="{6D7E855F-F227-4D09-B663-A61BE5852FDC}">
      <dgm:prSet/>
      <dgm:spPr/>
      <dgm:t>
        <a:bodyPr/>
        <a:lstStyle/>
        <a:p>
          <a:r>
            <a:rPr lang="en-US" dirty="0"/>
            <a:t>Any suit or arbitration</a:t>
          </a:r>
        </a:p>
      </dgm:t>
    </dgm:pt>
    <dgm:pt modelId="{2E526B21-CAF7-4D11-94FC-491767717C16}" type="parTrans" cxnId="{6B06121D-8425-4EC1-B989-B1C2E66D0446}">
      <dgm:prSet/>
      <dgm:spPr/>
      <dgm:t>
        <a:bodyPr/>
        <a:lstStyle/>
        <a:p>
          <a:endParaRPr lang="en-US"/>
        </a:p>
      </dgm:t>
    </dgm:pt>
    <dgm:pt modelId="{16F6191D-7DFD-4154-BB8B-5A80C930D529}" type="sibTrans" cxnId="{6B06121D-8425-4EC1-B989-B1C2E66D0446}">
      <dgm:prSet/>
      <dgm:spPr/>
      <dgm:t>
        <a:bodyPr/>
        <a:lstStyle/>
        <a:p>
          <a:endParaRPr lang="en-US"/>
        </a:p>
      </dgm:t>
    </dgm:pt>
    <dgm:pt modelId="{22DA1673-43E0-4699-8B31-A9232BF4B79F}">
      <dgm:prSet/>
      <dgm:spPr/>
      <dgm:t>
        <a:bodyPr/>
        <a:lstStyle/>
        <a:p>
          <a:r>
            <a:rPr lang="en-US" dirty="0"/>
            <a:t>Any demand for settlement</a:t>
          </a:r>
        </a:p>
      </dgm:t>
    </dgm:pt>
    <dgm:pt modelId="{91074AF1-D52B-43D7-8861-1857EF2E2F16}" type="parTrans" cxnId="{1993A659-F944-4AB9-9C6C-0ADEF5D8C22A}">
      <dgm:prSet/>
      <dgm:spPr/>
      <dgm:t>
        <a:bodyPr/>
        <a:lstStyle/>
        <a:p>
          <a:endParaRPr lang="en-US"/>
        </a:p>
      </dgm:t>
    </dgm:pt>
    <dgm:pt modelId="{B8C42F23-D9C8-4F51-B73F-0B78EAEE5BB5}" type="sibTrans" cxnId="{1993A659-F944-4AB9-9C6C-0ADEF5D8C22A}">
      <dgm:prSet/>
      <dgm:spPr/>
      <dgm:t>
        <a:bodyPr/>
        <a:lstStyle/>
        <a:p>
          <a:endParaRPr lang="en-US"/>
        </a:p>
      </dgm:t>
    </dgm:pt>
    <dgm:pt modelId="{548B9A5B-0937-45C1-901F-F681737B7857}">
      <dgm:prSet/>
      <dgm:spPr/>
      <dgm:t>
        <a:bodyPr/>
        <a:lstStyle/>
        <a:p>
          <a:r>
            <a:rPr lang="en-US" b="1" dirty="0"/>
            <a:t>Information to Provide:</a:t>
          </a:r>
          <a:endParaRPr lang="en-US" dirty="0"/>
        </a:p>
      </dgm:t>
    </dgm:pt>
    <dgm:pt modelId="{07197251-4BCC-4168-9C54-9E410567C54F}" type="parTrans" cxnId="{8065DA14-0AAC-4A30-9A22-510AD0E3506C}">
      <dgm:prSet/>
      <dgm:spPr/>
      <dgm:t>
        <a:bodyPr/>
        <a:lstStyle/>
        <a:p>
          <a:endParaRPr lang="en-US"/>
        </a:p>
      </dgm:t>
    </dgm:pt>
    <dgm:pt modelId="{9ED437BC-7C16-4E94-858B-004720C35D3F}" type="sibTrans" cxnId="{8065DA14-0AAC-4A30-9A22-510AD0E3506C}">
      <dgm:prSet/>
      <dgm:spPr/>
      <dgm:t>
        <a:bodyPr/>
        <a:lstStyle/>
        <a:p>
          <a:endParaRPr lang="en-US"/>
        </a:p>
      </dgm:t>
    </dgm:pt>
    <dgm:pt modelId="{EFD2380A-0272-4BC6-AD04-D9A85B43C687}">
      <dgm:prSet/>
      <dgm:spPr/>
      <dgm:t>
        <a:bodyPr/>
        <a:lstStyle/>
        <a:p>
          <a:endParaRPr lang="en-US" dirty="0"/>
        </a:p>
      </dgm:t>
    </dgm:pt>
    <dgm:pt modelId="{3080095C-9BFD-4FBE-9FA2-EC247DBE7E2B}" type="parTrans" cxnId="{3318DCC3-7FD2-4873-B818-18E249D4C535}">
      <dgm:prSet/>
      <dgm:spPr/>
      <dgm:t>
        <a:bodyPr/>
        <a:lstStyle/>
        <a:p>
          <a:endParaRPr lang="en-US"/>
        </a:p>
      </dgm:t>
    </dgm:pt>
    <dgm:pt modelId="{06FC9D9D-D282-4525-A111-C43A9C18BE98}" type="sibTrans" cxnId="{3318DCC3-7FD2-4873-B818-18E249D4C535}">
      <dgm:prSet/>
      <dgm:spPr/>
      <dgm:t>
        <a:bodyPr/>
        <a:lstStyle/>
        <a:p>
          <a:endParaRPr lang="en-US"/>
        </a:p>
      </dgm:t>
    </dgm:pt>
    <dgm:pt modelId="{DBC88A9D-9E63-4AAE-B9AF-FB8535F4CA43}">
      <dgm:prSet/>
      <dgm:spPr/>
      <dgm:t>
        <a:bodyPr/>
        <a:lstStyle/>
        <a:p>
          <a:r>
            <a:rPr lang="en-US" b="1" dirty="0"/>
            <a:t>Duty to Cooperate:</a:t>
          </a:r>
          <a:endParaRPr lang="en-US" dirty="0"/>
        </a:p>
      </dgm:t>
    </dgm:pt>
    <dgm:pt modelId="{37C7523D-ED99-4274-9CD2-F398A69971BB}" type="parTrans" cxnId="{CDDC4468-B736-46AE-AECB-94409233FB8E}">
      <dgm:prSet/>
      <dgm:spPr/>
      <dgm:t>
        <a:bodyPr/>
        <a:lstStyle/>
        <a:p>
          <a:endParaRPr lang="en-US"/>
        </a:p>
      </dgm:t>
    </dgm:pt>
    <dgm:pt modelId="{58ED2B55-0DD0-40C1-8034-09299A859E54}" type="sibTrans" cxnId="{CDDC4468-B736-46AE-AECB-94409233FB8E}">
      <dgm:prSet/>
      <dgm:spPr/>
      <dgm:t>
        <a:bodyPr/>
        <a:lstStyle/>
        <a:p>
          <a:endParaRPr lang="en-US"/>
        </a:p>
      </dgm:t>
    </dgm:pt>
    <dgm:pt modelId="{43F8D681-81A6-486C-9085-D8D17E453F2A}">
      <dgm:prSet/>
      <dgm:spPr/>
      <dgm:t>
        <a:bodyPr/>
        <a:lstStyle/>
        <a:p>
          <a:r>
            <a:rPr lang="en-US" b="1" dirty="0"/>
            <a:t>Information to Provide:</a:t>
          </a:r>
          <a:endParaRPr lang="en-US" dirty="0"/>
        </a:p>
      </dgm:t>
    </dgm:pt>
    <dgm:pt modelId="{96AC053E-DE43-48A0-8405-FEE5493E8950}" type="parTrans" cxnId="{A0B79571-1220-4D09-AF58-A7BD9659451B}">
      <dgm:prSet/>
      <dgm:spPr/>
      <dgm:t>
        <a:bodyPr/>
        <a:lstStyle/>
        <a:p>
          <a:endParaRPr lang="en-US"/>
        </a:p>
      </dgm:t>
    </dgm:pt>
    <dgm:pt modelId="{800173B9-475A-4BB4-881C-59229AC218CA}" type="sibTrans" cxnId="{A0B79571-1220-4D09-AF58-A7BD9659451B}">
      <dgm:prSet/>
      <dgm:spPr/>
      <dgm:t>
        <a:bodyPr/>
        <a:lstStyle/>
        <a:p>
          <a:endParaRPr lang="en-US"/>
        </a:p>
      </dgm:t>
    </dgm:pt>
    <dgm:pt modelId="{82BA489E-97F2-4EBD-8BDE-2EC7A1896220}">
      <dgm:prSet/>
      <dgm:spPr/>
      <dgm:t>
        <a:bodyPr/>
        <a:lstStyle/>
        <a:p>
          <a:r>
            <a:rPr lang="en-US" b="1" dirty="0"/>
            <a:t>No Voluntary Payments:</a:t>
          </a:r>
          <a:endParaRPr lang="en-US" dirty="0"/>
        </a:p>
      </dgm:t>
    </dgm:pt>
    <dgm:pt modelId="{515EE20F-49C0-486F-B940-78B8C0B840BF}" type="parTrans" cxnId="{A1F9413C-AC86-47A8-B298-8FDD6BFAD4E8}">
      <dgm:prSet/>
      <dgm:spPr/>
      <dgm:t>
        <a:bodyPr/>
        <a:lstStyle/>
        <a:p>
          <a:endParaRPr lang="en-US"/>
        </a:p>
      </dgm:t>
    </dgm:pt>
    <dgm:pt modelId="{70E4E7AE-02C4-4B97-8412-4CC77CF396FF}" type="sibTrans" cxnId="{A1F9413C-AC86-47A8-B298-8FDD6BFAD4E8}">
      <dgm:prSet/>
      <dgm:spPr/>
      <dgm:t>
        <a:bodyPr/>
        <a:lstStyle/>
        <a:p>
          <a:endParaRPr lang="en-US"/>
        </a:p>
      </dgm:t>
    </dgm:pt>
    <dgm:pt modelId="{442E0D36-F029-48F8-868A-9D8A903739FD}">
      <dgm:prSet/>
      <dgm:spPr/>
      <dgm:t>
        <a:bodyPr/>
        <a:lstStyle/>
        <a:p>
          <a:r>
            <a:rPr lang="en-US" b="1" dirty="0"/>
            <a:t>What Not to Do:</a:t>
          </a:r>
          <a:endParaRPr lang="en-US" dirty="0"/>
        </a:p>
      </dgm:t>
    </dgm:pt>
    <dgm:pt modelId="{2091F9AD-B49B-469B-A675-12FD62E80CC1}" type="parTrans" cxnId="{26D1ACAE-2F56-467E-A774-351BBCFEC2C4}">
      <dgm:prSet/>
      <dgm:spPr/>
      <dgm:t>
        <a:bodyPr/>
        <a:lstStyle/>
        <a:p>
          <a:endParaRPr lang="en-US"/>
        </a:p>
      </dgm:t>
    </dgm:pt>
    <dgm:pt modelId="{0F720DCD-2A00-4897-A9D4-E39AE95CEA43}" type="sibTrans" cxnId="{26D1ACAE-2F56-467E-A774-351BBCFEC2C4}">
      <dgm:prSet/>
      <dgm:spPr/>
      <dgm:t>
        <a:bodyPr/>
        <a:lstStyle/>
        <a:p>
          <a:endParaRPr lang="en-US"/>
        </a:p>
      </dgm:t>
    </dgm:pt>
    <dgm:pt modelId="{05FCF1BD-6301-4817-A36A-1A10CF3F6F52}">
      <dgm:prSet/>
      <dgm:spPr/>
      <dgm:t>
        <a:bodyPr/>
        <a:lstStyle/>
        <a:p>
          <a:r>
            <a:rPr lang="en-US" dirty="0"/>
            <a:t>Any occurrence or offense that may lead to a claim</a:t>
          </a:r>
        </a:p>
      </dgm:t>
    </dgm:pt>
    <dgm:pt modelId="{A5373B62-9D62-4D8B-83EB-9686018F2533}" type="parTrans" cxnId="{A3A7A745-AEEA-4DF2-8EB3-39B15B6DA042}">
      <dgm:prSet/>
      <dgm:spPr/>
      <dgm:t>
        <a:bodyPr/>
        <a:lstStyle/>
        <a:p>
          <a:endParaRPr lang="en-US"/>
        </a:p>
      </dgm:t>
    </dgm:pt>
    <dgm:pt modelId="{D4556B9A-AEA7-424E-96F5-E103C4358D67}" type="sibTrans" cxnId="{A3A7A745-AEEA-4DF2-8EB3-39B15B6DA042}">
      <dgm:prSet/>
      <dgm:spPr/>
      <dgm:t>
        <a:bodyPr/>
        <a:lstStyle/>
        <a:p>
          <a:endParaRPr lang="en-US"/>
        </a:p>
      </dgm:t>
    </dgm:pt>
    <dgm:pt modelId="{30091E29-88A3-4AA4-869E-A9D67D0CCE1F}">
      <dgm:prSet/>
      <dgm:spPr/>
      <dgm:t>
        <a:bodyPr/>
        <a:lstStyle/>
        <a:p>
          <a:r>
            <a:rPr lang="en-US" b="1" dirty="0"/>
            <a:t>Claim Reporting:</a:t>
          </a:r>
          <a:endParaRPr lang="en-US" dirty="0"/>
        </a:p>
      </dgm:t>
    </dgm:pt>
    <dgm:pt modelId="{616B7EC4-76E4-4739-B649-FCC61B9B083C}" type="parTrans" cxnId="{B764E723-78CE-4BB0-B8E6-C6262051C234}">
      <dgm:prSet/>
      <dgm:spPr/>
      <dgm:t>
        <a:bodyPr/>
        <a:lstStyle/>
        <a:p>
          <a:endParaRPr lang="en-US"/>
        </a:p>
      </dgm:t>
    </dgm:pt>
    <dgm:pt modelId="{DD111748-B96C-493D-B99F-B7C0CB5C7FF3}" type="sibTrans" cxnId="{B764E723-78CE-4BB0-B8E6-C6262051C234}">
      <dgm:prSet/>
      <dgm:spPr/>
      <dgm:t>
        <a:bodyPr/>
        <a:lstStyle/>
        <a:p>
          <a:endParaRPr lang="en-US"/>
        </a:p>
      </dgm:t>
    </dgm:pt>
    <dgm:pt modelId="{576D648B-D947-42EA-A491-DAF5455E1ED6}">
      <dgm:prSet/>
      <dgm:spPr/>
      <dgm:t>
        <a:bodyPr/>
        <a:lstStyle/>
        <a:p>
          <a:r>
            <a:rPr lang="en-US" dirty="0"/>
            <a:t>Prompt Notice to Carrier</a:t>
          </a:r>
        </a:p>
      </dgm:t>
    </dgm:pt>
    <dgm:pt modelId="{C97B1D99-BA1E-4F7F-A4DE-35BAB060BB67}" type="parTrans" cxnId="{52D73502-48AB-4195-BAF9-6E3D2437CDFA}">
      <dgm:prSet/>
      <dgm:spPr/>
      <dgm:t>
        <a:bodyPr/>
        <a:lstStyle/>
        <a:p>
          <a:endParaRPr lang="en-US"/>
        </a:p>
      </dgm:t>
    </dgm:pt>
    <dgm:pt modelId="{6A1B86AD-95AC-4205-932F-42F95295646D}" type="sibTrans" cxnId="{52D73502-48AB-4195-BAF9-6E3D2437CDFA}">
      <dgm:prSet/>
      <dgm:spPr/>
      <dgm:t>
        <a:bodyPr/>
        <a:lstStyle/>
        <a:p>
          <a:endParaRPr lang="en-US"/>
        </a:p>
      </dgm:t>
    </dgm:pt>
    <dgm:pt modelId="{70134EAA-D4E1-48DB-B857-EB702FDA5386}">
      <dgm:prSet/>
      <dgm:spPr/>
      <dgm:t>
        <a:bodyPr/>
        <a:lstStyle/>
        <a:p>
          <a:r>
            <a:rPr lang="en-US" dirty="0"/>
            <a:t>Immediately or as soon as practicable</a:t>
          </a:r>
        </a:p>
      </dgm:t>
    </dgm:pt>
    <dgm:pt modelId="{F98E0514-A4C7-4D70-8282-B2E2821CB8F1}" type="parTrans" cxnId="{7566A4A5-48B8-4663-9CFD-F249A265C80C}">
      <dgm:prSet/>
      <dgm:spPr/>
      <dgm:t>
        <a:bodyPr/>
        <a:lstStyle/>
        <a:p>
          <a:endParaRPr lang="en-US"/>
        </a:p>
      </dgm:t>
    </dgm:pt>
    <dgm:pt modelId="{7238EA5E-FD0A-42AB-B244-0AA6DFF69877}" type="sibTrans" cxnId="{7566A4A5-48B8-4663-9CFD-F249A265C80C}">
      <dgm:prSet/>
      <dgm:spPr/>
      <dgm:t>
        <a:bodyPr/>
        <a:lstStyle/>
        <a:p>
          <a:endParaRPr lang="en-US"/>
        </a:p>
      </dgm:t>
    </dgm:pt>
    <dgm:pt modelId="{9BED6F0C-9808-45B8-8B5D-8B3D5C601E35}">
      <dgm:prSet/>
      <dgm:spPr/>
      <dgm:t>
        <a:bodyPr/>
        <a:lstStyle/>
        <a:p>
          <a:r>
            <a:rPr lang="en-US" dirty="0"/>
            <a:t>Names of injured parties</a:t>
          </a:r>
        </a:p>
      </dgm:t>
    </dgm:pt>
    <dgm:pt modelId="{D986AAAE-5D46-403F-BEB2-5A39518D8814}" type="parTrans" cxnId="{D7A8FC48-6CF7-4532-8634-9365DEEE3B5C}">
      <dgm:prSet/>
      <dgm:spPr/>
      <dgm:t>
        <a:bodyPr/>
        <a:lstStyle/>
        <a:p>
          <a:endParaRPr lang="en-US"/>
        </a:p>
      </dgm:t>
    </dgm:pt>
    <dgm:pt modelId="{B5AD6ABE-8D0D-4A2F-9B88-8C24F380F33B}" type="sibTrans" cxnId="{D7A8FC48-6CF7-4532-8634-9365DEEE3B5C}">
      <dgm:prSet/>
      <dgm:spPr/>
      <dgm:t>
        <a:bodyPr/>
        <a:lstStyle/>
        <a:p>
          <a:endParaRPr lang="en-US"/>
        </a:p>
      </dgm:t>
    </dgm:pt>
    <dgm:pt modelId="{B8ABECE9-2E35-4D11-8043-347F22408B74}">
      <dgm:prSet/>
      <dgm:spPr/>
      <dgm:t>
        <a:bodyPr/>
        <a:lstStyle/>
        <a:p>
          <a:r>
            <a:rPr lang="en-US" dirty="0"/>
            <a:t>Detailed descriptions of the incident</a:t>
          </a:r>
        </a:p>
      </dgm:t>
    </dgm:pt>
    <dgm:pt modelId="{DBC843C0-FACF-4235-908B-2531101922D4}" type="parTrans" cxnId="{41B84D40-E935-4EED-8216-063C94A77298}">
      <dgm:prSet/>
      <dgm:spPr/>
      <dgm:t>
        <a:bodyPr/>
        <a:lstStyle/>
        <a:p>
          <a:endParaRPr lang="en-US"/>
        </a:p>
      </dgm:t>
    </dgm:pt>
    <dgm:pt modelId="{BFC46A47-39E9-4041-9871-E2E6B058A135}" type="sibTrans" cxnId="{41B84D40-E935-4EED-8216-063C94A77298}">
      <dgm:prSet/>
      <dgm:spPr/>
      <dgm:t>
        <a:bodyPr/>
        <a:lstStyle/>
        <a:p>
          <a:endParaRPr lang="en-US"/>
        </a:p>
      </dgm:t>
    </dgm:pt>
    <dgm:pt modelId="{73D31099-098E-4548-B234-B8C9A948764F}">
      <dgm:prSet/>
      <dgm:spPr/>
      <dgm:t>
        <a:bodyPr/>
        <a:lstStyle/>
        <a:p>
          <a:r>
            <a:rPr lang="en-US" dirty="0"/>
            <a:t>Witnesses</a:t>
          </a:r>
        </a:p>
      </dgm:t>
    </dgm:pt>
    <dgm:pt modelId="{0C056A6E-84C5-43D7-B80F-C3D464712CCE}" type="parTrans" cxnId="{1380F287-3F1D-4599-AB34-65F37EBE9DB4}">
      <dgm:prSet/>
      <dgm:spPr/>
      <dgm:t>
        <a:bodyPr/>
        <a:lstStyle/>
        <a:p>
          <a:endParaRPr lang="en-US"/>
        </a:p>
      </dgm:t>
    </dgm:pt>
    <dgm:pt modelId="{EC1259C8-CB31-417C-BF4E-4368FD5884B6}" type="sibTrans" cxnId="{1380F287-3F1D-4599-AB34-65F37EBE9DB4}">
      <dgm:prSet/>
      <dgm:spPr/>
      <dgm:t>
        <a:bodyPr/>
        <a:lstStyle/>
        <a:p>
          <a:endParaRPr lang="en-US"/>
        </a:p>
      </dgm:t>
    </dgm:pt>
    <dgm:pt modelId="{674EBEB6-5B03-4369-9E03-634CD0E0B4C4}">
      <dgm:prSet/>
      <dgm:spPr/>
      <dgm:t>
        <a:bodyPr/>
        <a:lstStyle/>
        <a:p>
          <a:r>
            <a:rPr lang="en-US" dirty="0"/>
            <a:t>Photos if possible.</a:t>
          </a:r>
        </a:p>
      </dgm:t>
    </dgm:pt>
    <dgm:pt modelId="{AFC1E6D6-903A-4650-B02C-4138EBDB3FA9}" type="parTrans" cxnId="{CAAA9CCA-4256-4CDD-84BB-089B3EBEF662}">
      <dgm:prSet/>
      <dgm:spPr/>
      <dgm:t>
        <a:bodyPr/>
        <a:lstStyle/>
        <a:p>
          <a:endParaRPr lang="en-US"/>
        </a:p>
      </dgm:t>
    </dgm:pt>
    <dgm:pt modelId="{98638C7E-2CBA-491B-A3C9-247F714F6788}" type="sibTrans" cxnId="{CAAA9CCA-4256-4CDD-84BB-089B3EBEF662}">
      <dgm:prSet/>
      <dgm:spPr/>
      <dgm:t>
        <a:bodyPr/>
        <a:lstStyle/>
        <a:p>
          <a:endParaRPr lang="en-US"/>
        </a:p>
      </dgm:t>
    </dgm:pt>
    <dgm:pt modelId="{EE02A2A8-984B-4C01-BA8D-7192F17E5379}">
      <dgm:prSet/>
      <dgm:spPr/>
      <dgm:t>
        <a:bodyPr/>
        <a:lstStyle/>
        <a:p>
          <a:r>
            <a:rPr lang="en-US" dirty="0"/>
            <a:t>Assist the Carrier in investigations</a:t>
          </a:r>
        </a:p>
      </dgm:t>
    </dgm:pt>
    <dgm:pt modelId="{ACC292EB-3332-40FC-9D68-137C44258C13}" type="parTrans" cxnId="{24C5C960-708B-489F-866E-F8F286FE9B67}">
      <dgm:prSet/>
      <dgm:spPr/>
      <dgm:t>
        <a:bodyPr/>
        <a:lstStyle/>
        <a:p>
          <a:endParaRPr lang="en-US"/>
        </a:p>
      </dgm:t>
    </dgm:pt>
    <dgm:pt modelId="{40AFF676-67E4-456D-967F-1E68362785A5}" type="sibTrans" cxnId="{24C5C960-708B-489F-866E-F8F286FE9B67}">
      <dgm:prSet/>
      <dgm:spPr/>
      <dgm:t>
        <a:bodyPr/>
        <a:lstStyle/>
        <a:p>
          <a:endParaRPr lang="en-US"/>
        </a:p>
      </dgm:t>
    </dgm:pt>
    <dgm:pt modelId="{127AAB0C-3145-4CAD-A8BA-79EC65FD29C0}">
      <dgm:prSet/>
      <dgm:spPr/>
      <dgm:t>
        <a:bodyPr/>
        <a:lstStyle/>
        <a:p>
          <a:r>
            <a:rPr lang="en-US" dirty="0"/>
            <a:t>Settlement</a:t>
          </a:r>
        </a:p>
      </dgm:t>
    </dgm:pt>
    <dgm:pt modelId="{3BDC0E37-A9C1-4D0A-8405-812BF396EF41}" type="parTrans" cxnId="{13511FBD-9899-4F90-8D56-E65CF0F9F172}">
      <dgm:prSet/>
      <dgm:spPr/>
      <dgm:t>
        <a:bodyPr/>
        <a:lstStyle/>
        <a:p>
          <a:endParaRPr lang="en-US"/>
        </a:p>
      </dgm:t>
    </dgm:pt>
    <dgm:pt modelId="{96E75C62-E88A-4FE4-A9A0-724B744560C1}" type="sibTrans" cxnId="{13511FBD-9899-4F90-8D56-E65CF0F9F172}">
      <dgm:prSet/>
      <dgm:spPr/>
      <dgm:t>
        <a:bodyPr/>
        <a:lstStyle/>
        <a:p>
          <a:endParaRPr lang="en-US"/>
        </a:p>
      </dgm:t>
    </dgm:pt>
    <dgm:pt modelId="{2D38C29A-92D5-4624-9CB0-F8853125956C}">
      <dgm:prSet/>
      <dgm:spPr/>
      <dgm:t>
        <a:bodyPr/>
        <a:lstStyle/>
        <a:p>
          <a:r>
            <a:rPr lang="en-US" dirty="0"/>
            <a:t>Defending the claim</a:t>
          </a:r>
        </a:p>
      </dgm:t>
    </dgm:pt>
    <dgm:pt modelId="{FAC0BAD9-71F8-44E3-834A-0858BF3FD034}" type="parTrans" cxnId="{3D69B0A8-F27C-437C-917E-EC5B35F1A1CD}">
      <dgm:prSet/>
      <dgm:spPr/>
      <dgm:t>
        <a:bodyPr/>
        <a:lstStyle/>
        <a:p>
          <a:endParaRPr lang="en-US"/>
        </a:p>
      </dgm:t>
    </dgm:pt>
    <dgm:pt modelId="{8C45BAAE-B5AB-4191-A0D2-54786964ACBB}" type="sibTrans" cxnId="{3D69B0A8-F27C-437C-917E-EC5B35F1A1CD}">
      <dgm:prSet/>
      <dgm:spPr/>
      <dgm:t>
        <a:bodyPr/>
        <a:lstStyle/>
        <a:p>
          <a:endParaRPr lang="en-US"/>
        </a:p>
      </dgm:t>
    </dgm:pt>
    <dgm:pt modelId="{7FCB1D8B-B79A-4171-86C1-2861C0835AF9}">
      <dgm:prSet/>
      <dgm:spPr/>
      <dgm:t>
        <a:bodyPr/>
        <a:lstStyle/>
        <a:p>
          <a:r>
            <a:rPr lang="en-US" dirty="0"/>
            <a:t>Names of injured parties</a:t>
          </a:r>
        </a:p>
      </dgm:t>
    </dgm:pt>
    <dgm:pt modelId="{20E7805B-AFFD-4DBE-B7CE-7386FC259671}" type="parTrans" cxnId="{C5289929-2BAD-457E-A558-082017C07D0E}">
      <dgm:prSet/>
      <dgm:spPr/>
      <dgm:t>
        <a:bodyPr/>
        <a:lstStyle/>
        <a:p>
          <a:endParaRPr lang="en-US"/>
        </a:p>
      </dgm:t>
    </dgm:pt>
    <dgm:pt modelId="{8BD8893F-783A-48D0-B4AE-6B16CF942C04}" type="sibTrans" cxnId="{C5289929-2BAD-457E-A558-082017C07D0E}">
      <dgm:prSet/>
      <dgm:spPr/>
      <dgm:t>
        <a:bodyPr/>
        <a:lstStyle/>
        <a:p>
          <a:endParaRPr lang="en-US"/>
        </a:p>
      </dgm:t>
    </dgm:pt>
    <dgm:pt modelId="{BDF5DFF6-2D12-4AB6-85E7-0894752AA26B}">
      <dgm:prSet/>
      <dgm:spPr/>
      <dgm:t>
        <a:bodyPr/>
        <a:lstStyle/>
        <a:p>
          <a:r>
            <a:rPr lang="en-US" dirty="0"/>
            <a:t>Witnesses</a:t>
          </a:r>
        </a:p>
      </dgm:t>
    </dgm:pt>
    <dgm:pt modelId="{2B1D90E4-CC21-4382-A6F7-C0C8DA4D7ECC}" type="parTrans" cxnId="{A6911F06-AC2E-455B-9AB9-209C307579AB}">
      <dgm:prSet/>
      <dgm:spPr/>
      <dgm:t>
        <a:bodyPr/>
        <a:lstStyle/>
        <a:p>
          <a:endParaRPr lang="en-US"/>
        </a:p>
      </dgm:t>
    </dgm:pt>
    <dgm:pt modelId="{C6FA9741-D66C-4943-8430-EC7211414A52}" type="sibTrans" cxnId="{A6911F06-AC2E-455B-9AB9-209C307579AB}">
      <dgm:prSet/>
      <dgm:spPr/>
      <dgm:t>
        <a:bodyPr/>
        <a:lstStyle/>
        <a:p>
          <a:endParaRPr lang="en-US"/>
        </a:p>
      </dgm:t>
    </dgm:pt>
    <dgm:pt modelId="{55DAE5DB-50B6-4458-8F81-520DE1D63154}">
      <dgm:prSet/>
      <dgm:spPr/>
      <dgm:t>
        <a:bodyPr/>
        <a:lstStyle/>
        <a:p>
          <a:r>
            <a:rPr lang="en-US" dirty="0"/>
            <a:t>Detailed descriptions of the incident</a:t>
          </a:r>
        </a:p>
      </dgm:t>
    </dgm:pt>
    <dgm:pt modelId="{B3A6960E-E48C-47F1-AC68-DFD2514F31EA}" type="parTrans" cxnId="{C9A240BA-65E0-4859-8EAF-B835A9E4455F}">
      <dgm:prSet/>
      <dgm:spPr/>
      <dgm:t>
        <a:bodyPr/>
        <a:lstStyle/>
        <a:p>
          <a:endParaRPr lang="en-US"/>
        </a:p>
      </dgm:t>
    </dgm:pt>
    <dgm:pt modelId="{5A57C3C8-068C-49A6-A922-E81241E927A2}" type="sibTrans" cxnId="{C9A240BA-65E0-4859-8EAF-B835A9E4455F}">
      <dgm:prSet/>
      <dgm:spPr/>
      <dgm:t>
        <a:bodyPr/>
        <a:lstStyle/>
        <a:p>
          <a:endParaRPr lang="en-US"/>
        </a:p>
      </dgm:t>
    </dgm:pt>
    <dgm:pt modelId="{EFABE1B7-0F72-4B06-90B3-A10B02DA6235}">
      <dgm:prSet/>
      <dgm:spPr/>
      <dgm:t>
        <a:bodyPr/>
        <a:lstStyle/>
        <a:p>
          <a:r>
            <a:rPr lang="en-US" dirty="0"/>
            <a:t>Photos if possible.</a:t>
          </a:r>
        </a:p>
      </dgm:t>
    </dgm:pt>
    <dgm:pt modelId="{C7ED33FA-2027-4E80-83C8-7767FD19CFBC}" type="parTrans" cxnId="{2B723A5D-0AB1-45FC-AE2E-88B2CC721CDE}">
      <dgm:prSet/>
      <dgm:spPr/>
      <dgm:t>
        <a:bodyPr/>
        <a:lstStyle/>
        <a:p>
          <a:endParaRPr lang="en-US"/>
        </a:p>
      </dgm:t>
    </dgm:pt>
    <dgm:pt modelId="{E47124A2-955E-4EBB-B5EB-555A669B67BD}" type="sibTrans" cxnId="{2B723A5D-0AB1-45FC-AE2E-88B2CC721CDE}">
      <dgm:prSet/>
      <dgm:spPr/>
      <dgm:t>
        <a:bodyPr/>
        <a:lstStyle/>
        <a:p>
          <a:endParaRPr lang="en-US"/>
        </a:p>
      </dgm:t>
    </dgm:pt>
    <dgm:pt modelId="{14532019-D026-4824-ACDC-BB0EBC146F0F}">
      <dgm:prSet/>
      <dgm:spPr/>
      <dgm:t>
        <a:bodyPr/>
        <a:lstStyle/>
        <a:p>
          <a:r>
            <a:rPr lang="en-US" dirty="0"/>
            <a:t>Do not make payments</a:t>
          </a:r>
        </a:p>
      </dgm:t>
    </dgm:pt>
    <dgm:pt modelId="{FDF69AC8-F0B9-4529-B489-69C1C661E454}" type="parTrans" cxnId="{7A3EAD75-FD41-4794-B0B9-23986D1BAD7B}">
      <dgm:prSet/>
      <dgm:spPr/>
      <dgm:t>
        <a:bodyPr/>
        <a:lstStyle/>
        <a:p>
          <a:endParaRPr lang="en-US"/>
        </a:p>
      </dgm:t>
    </dgm:pt>
    <dgm:pt modelId="{5E490E2B-841E-4790-A5A0-6253ADB29478}" type="sibTrans" cxnId="{7A3EAD75-FD41-4794-B0B9-23986D1BAD7B}">
      <dgm:prSet/>
      <dgm:spPr/>
      <dgm:t>
        <a:bodyPr/>
        <a:lstStyle/>
        <a:p>
          <a:endParaRPr lang="en-US"/>
        </a:p>
      </dgm:t>
    </dgm:pt>
    <dgm:pt modelId="{3472C670-0E17-48FF-A9A5-3A7096C5EEE6}">
      <dgm:prSet/>
      <dgm:spPr/>
      <dgm:t>
        <a:bodyPr/>
        <a:lstStyle/>
        <a:p>
          <a:r>
            <a:rPr lang="en-US" dirty="0"/>
            <a:t>Assume no obligations</a:t>
          </a:r>
        </a:p>
      </dgm:t>
    </dgm:pt>
    <dgm:pt modelId="{51C8A685-4D24-42FA-8B63-9A3262FE71F2}" type="parTrans" cxnId="{A5EDA822-070C-444B-A0CC-FBE657CCE58F}">
      <dgm:prSet/>
      <dgm:spPr/>
      <dgm:t>
        <a:bodyPr/>
        <a:lstStyle/>
        <a:p>
          <a:endParaRPr lang="en-US"/>
        </a:p>
      </dgm:t>
    </dgm:pt>
    <dgm:pt modelId="{E2CC75E3-C31F-420A-840D-DDB7FEF163EF}" type="sibTrans" cxnId="{A5EDA822-070C-444B-A0CC-FBE657CCE58F}">
      <dgm:prSet/>
      <dgm:spPr/>
      <dgm:t>
        <a:bodyPr/>
        <a:lstStyle/>
        <a:p>
          <a:endParaRPr lang="en-US"/>
        </a:p>
      </dgm:t>
    </dgm:pt>
    <dgm:pt modelId="{314E826D-6C7A-407E-99CD-568879CC92EE}">
      <dgm:prSet/>
      <dgm:spPr/>
      <dgm:t>
        <a:bodyPr/>
        <a:lstStyle/>
        <a:p>
          <a:r>
            <a:rPr lang="en-US" dirty="0"/>
            <a:t>Incur no expenses without the insurer's consent (except for first aid)</a:t>
          </a:r>
        </a:p>
      </dgm:t>
    </dgm:pt>
    <dgm:pt modelId="{EFB22C03-BD79-4755-956B-7EE3413460B6}" type="parTrans" cxnId="{1BA653EA-7AC6-485A-B1BA-D325B5D61F1B}">
      <dgm:prSet/>
      <dgm:spPr/>
      <dgm:t>
        <a:bodyPr/>
        <a:lstStyle/>
        <a:p>
          <a:endParaRPr lang="en-US"/>
        </a:p>
      </dgm:t>
    </dgm:pt>
    <dgm:pt modelId="{EA071DEA-D6D7-46B3-BF5C-7F86F33E31F4}" type="sibTrans" cxnId="{1BA653EA-7AC6-485A-B1BA-D325B5D61F1B}">
      <dgm:prSet/>
      <dgm:spPr/>
      <dgm:t>
        <a:bodyPr/>
        <a:lstStyle/>
        <a:p>
          <a:endParaRPr lang="en-US"/>
        </a:p>
      </dgm:t>
    </dgm:pt>
    <dgm:pt modelId="{8D5452A0-6395-4D62-A8FF-064E6824510C}">
      <dgm:prSet/>
      <dgm:spPr/>
      <dgm:t>
        <a:bodyPr/>
        <a:lstStyle/>
        <a:p>
          <a:r>
            <a:rPr lang="en-US" dirty="0"/>
            <a:t>Do not admit fault or promise payment to the injured party</a:t>
          </a:r>
        </a:p>
      </dgm:t>
    </dgm:pt>
    <dgm:pt modelId="{6825372C-5C48-4B76-8A39-8D375CB20500}" type="parTrans" cxnId="{9C35B73A-05E9-48D3-862F-44564C5A6B30}">
      <dgm:prSet/>
      <dgm:spPr/>
      <dgm:t>
        <a:bodyPr/>
        <a:lstStyle/>
        <a:p>
          <a:endParaRPr lang="en-US"/>
        </a:p>
      </dgm:t>
    </dgm:pt>
    <dgm:pt modelId="{32712BA6-7371-4694-888C-E2EB68C7B877}" type="sibTrans" cxnId="{9C35B73A-05E9-48D3-862F-44564C5A6B30}">
      <dgm:prSet/>
      <dgm:spPr/>
      <dgm:t>
        <a:bodyPr/>
        <a:lstStyle/>
        <a:p>
          <a:endParaRPr lang="en-US"/>
        </a:p>
      </dgm:t>
    </dgm:pt>
    <dgm:pt modelId="{91946912-D7C9-4DA1-87E2-47A85FF34746}" type="pres">
      <dgm:prSet presAssocID="{530E0E2B-86AD-4716-B4A4-A002D06BD8F5}" presName="compositeShape" presStyleCnt="0">
        <dgm:presLayoutVars>
          <dgm:chMax val="7"/>
          <dgm:dir/>
          <dgm:resizeHandles val="exact"/>
        </dgm:presLayoutVars>
      </dgm:prSet>
      <dgm:spPr/>
    </dgm:pt>
    <dgm:pt modelId="{2D3D0D5A-0AF4-425C-A6D9-31B8C1DA58E8}" type="pres">
      <dgm:prSet presAssocID="{51B0F4F4-393F-43C5-AD5F-81C75E4A0E9C}" presName="circ1" presStyleLbl="vennNode1" presStyleIdx="0" presStyleCnt="2" custLinFactNeighborX="552" custLinFactNeighborY="2206"/>
      <dgm:spPr/>
    </dgm:pt>
    <dgm:pt modelId="{3E709B68-55A5-452C-B051-6B2CBD7442B3}" type="pres">
      <dgm:prSet presAssocID="{51B0F4F4-393F-43C5-AD5F-81C75E4A0E9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AD80925-DF19-451B-8754-E9C38D287976}" type="pres">
      <dgm:prSet presAssocID="{EFD2380A-0272-4BC6-AD04-D9A85B43C687}" presName="circ2" presStyleLbl="vennNode1" presStyleIdx="1" presStyleCnt="2"/>
      <dgm:spPr/>
    </dgm:pt>
    <dgm:pt modelId="{22141346-08C7-4517-97AD-372465467D68}" type="pres">
      <dgm:prSet presAssocID="{EFD2380A-0272-4BC6-AD04-D9A85B43C68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52D73502-48AB-4195-BAF9-6E3D2437CDFA}" srcId="{51B0F4F4-393F-43C5-AD5F-81C75E4A0E9C}" destId="{576D648B-D947-42EA-A491-DAF5455E1ED6}" srcOrd="1" destOrd="0" parTransId="{C97B1D99-BA1E-4F7F-A4DE-35BAB060BB67}" sibTransId="{6A1B86AD-95AC-4205-932F-42F95295646D}"/>
    <dgm:cxn modelId="{F2D9A903-9827-4131-A4C0-64B8D2DE2722}" type="presOf" srcId="{05FCF1BD-6301-4817-A36A-1A10CF3F6F52}" destId="{2D3D0D5A-0AF4-425C-A6D9-31B8C1DA58E8}" srcOrd="0" destOrd="4" presId="urn:microsoft.com/office/officeart/2005/8/layout/venn1"/>
    <dgm:cxn modelId="{A6911F06-AC2E-455B-9AB9-209C307579AB}" srcId="{43F8D681-81A6-486C-9085-D8D17E453F2A}" destId="{BDF5DFF6-2D12-4AB6-85E7-0894752AA26B}" srcOrd="1" destOrd="0" parTransId="{2B1D90E4-CC21-4382-A6F7-C0C8DA4D7ECC}" sibTransId="{C6FA9741-D66C-4943-8430-EC7211414A52}"/>
    <dgm:cxn modelId="{3D5BB208-7BCB-4165-B757-9CE005FED58A}" type="presOf" srcId="{EFABE1B7-0F72-4B06-90B3-A10B02DA6235}" destId="{22141346-08C7-4517-97AD-372465467D68}" srcOrd="1" destOrd="9" presId="urn:microsoft.com/office/officeart/2005/8/layout/venn1"/>
    <dgm:cxn modelId="{8065DA14-0AAC-4A30-9A22-510AD0E3506C}" srcId="{51B0F4F4-393F-43C5-AD5F-81C75E4A0E9C}" destId="{548B9A5B-0937-45C1-901F-F681737B7857}" srcOrd="5" destOrd="0" parTransId="{07197251-4BCC-4168-9C54-9E410567C54F}" sibTransId="{9ED437BC-7C16-4E94-858B-004720C35D3F}"/>
    <dgm:cxn modelId="{E94CFF1B-F0D0-444A-8124-F3FE4AC6755B}" type="presOf" srcId="{51B0F4F4-393F-43C5-AD5F-81C75E4A0E9C}" destId="{2D3D0D5A-0AF4-425C-A6D9-31B8C1DA58E8}" srcOrd="0" destOrd="0" presId="urn:microsoft.com/office/officeart/2005/8/layout/venn1"/>
    <dgm:cxn modelId="{6B06121D-8425-4EC1-B989-B1C2E66D0446}" srcId="{51B0F4F4-393F-43C5-AD5F-81C75E4A0E9C}" destId="{6D7E855F-F227-4D09-B663-A61BE5852FDC}" srcOrd="3" destOrd="0" parTransId="{2E526B21-CAF7-4D11-94FC-491767717C16}" sibTransId="{16F6191D-7DFD-4154-BB8B-5A80C930D529}"/>
    <dgm:cxn modelId="{35D6481F-0084-454E-8FA5-0AD288B7DA78}" type="presOf" srcId="{2D38C29A-92D5-4624-9CB0-F8853125956C}" destId="{8AD80925-DF19-451B-8754-E9C38D287976}" srcOrd="0" destOrd="4" presId="urn:microsoft.com/office/officeart/2005/8/layout/venn1"/>
    <dgm:cxn modelId="{96FE0F22-A5F1-43C1-9235-5F783F227653}" type="presOf" srcId="{30091E29-88A3-4AA4-869E-A9D67D0CCE1F}" destId="{2D3D0D5A-0AF4-425C-A6D9-31B8C1DA58E8}" srcOrd="0" destOrd="1" presId="urn:microsoft.com/office/officeart/2005/8/layout/venn1"/>
    <dgm:cxn modelId="{A5EDA822-070C-444B-A0CC-FBE657CCE58F}" srcId="{82BA489E-97F2-4EBD-8BDE-2EC7A1896220}" destId="{3472C670-0E17-48FF-A9A5-3A7096C5EEE6}" srcOrd="1" destOrd="0" parTransId="{51C8A685-4D24-42FA-8B63-9A3262FE71F2}" sibTransId="{E2CC75E3-C31F-420A-840D-DDB7FEF163EF}"/>
    <dgm:cxn modelId="{B764E723-78CE-4BB0-B8E6-C6262051C234}" srcId="{51B0F4F4-393F-43C5-AD5F-81C75E4A0E9C}" destId="{30091E29-88A3-4AA4-869E-A9D67D0CCE1F}" srcOrd="0" destOrd="0" parTransId="{616B7EC4-76E4-4739-B649-FCC61B9B083C}" sibTransId="{DD111748-B96C-493D-B99F-B7C0CB5C7FF3}"/>
    <dgm:cxn modelId="{3D458726-FF26-4916-AC5C-CB3FF846849A}" type="presOf" srcId="{7FCB1D8B-B79A-4171-86C1-2861C0835AF9}" destId="{8AD80925-DF19-451B-8754-E9C38D287976}" srcOrd="0" destOrd="6" presId="urn:microsoft.com/office/officeart/2005/8/layout/venn1"/>
    <dgm:cxn modelId="{513C3528-B6AC-4D22-BBF9-E307080EEE04}" type="presOf" srcId="{127AAB0C-3145-4CAD-A8BA-79EC65FD29C0}" destId="{22141346-08C7-4517-97AD-372465467D68}" srcOrd="1" destOrd="3" presId="urn:microsoft.com/office/officeart/2005/8/layout/venn1"/>
    <dgm:cxn modelId="{C5289929-2BAD-457E-A558-082017C07D0E}" srcId="{43F8D681-81A6-486C-9085-D8D17E453F2A}" destId="{7FCB1D8B-B79A-4171-86C1-2861C0835AF9}" srcOrd="0" destOrd="0" parTransId="{20E7805B-AFFD-4DBE-B7CE-7386FC259671}" sibTransId="{8BD8893F-783A-48D0-B4AE-6B16CF942C04}"/>
    <dgm:cxn modelId="{B4258230-18B6-4707-A4C4-F1CAC325775D}" type="presOf" srcId="{8D5452A0-6395-4D62-A8FF-064E6824510C}" destId="{22141346-08C7-4517-97AD-372465467D68}" srcOrd="1" destOrd="15" presId="urn:microsoft.com/office/officeart/2005/8/layout/venn1"/>
    <dgm:cxn modelId="{ECAD1331-C411-4547-A999-4B2C41A367FE}" type="presOf" srcId="{530E0E2B-86AD-4716-B4A4-A002D06BD8F5}" destId="{91946912-D7C9-4DA1-87E2-47A85FF34746}" srcOrd="0" destOrd="0" presId="urn:microsoft.com/office/officeart/2005/8/layout/venn1"/>
    <dgm:cxn modelId="{38E47031-2F05-4B7C-AFD2-5ED2F659ACC0}" type="presOf" srcId="{314E826D-6C7A-407E-99CD-568879CC92EE}" destId="{22141346-08C7-4517-97AD-372465467D68}" srcOrd="1" destOrd="13" presId="urn:microsoft.com/office/officeart/2005/8/layout/venn1"/>
    <dgm:cxn modelId="{14155531-D95F-460E-B1E0-38D72D162E7F}" type="presOf" srcId="{DBC88A9D-9E63-4AAE-B9AF-FB8535F4CA43}" destId="{8AD80925-DF19-451B-8754-E9C38D287976}" srcOrd="0" destOrd="1" presId="urn:microsoft.com/office/officeart/2005/8/layout/venn1"/>
    <dgm:cxn modelId="{5411C731-FD02-4753-9B8B-C4E38C98C34A}" type="presOf" srcId="{73D31099-098E-4548-B234-B8C9A948764F}" destId="{3E709B68-55A5-452C-B051-6B2CBD7442B3}" srcOrd="1" destOrd="9" presId="urn:microsoft.com/office/officeart/2005/8/layout/venn1"/>
    <dgm:cxn modelId="{0023DB32-0928-4B41-A768-FC39189276C5}" type="presOf" srcId="{22DA1673-43E0-4699-8B31-A9232BF4B79F}" destId="{2D3D0D5A-0AF4-425C-A6D9-31B8C1DA58E8}" srcOrd="0" destOrd="6" presId="urn:microsoft.com/office/officeart/2005/8/layout/venn1"/>
    <dgm:cxn modelId="{831D7934-989B-4D92-8036-06372ED4914D}" type="presOf" srcId="{7FCB1D8B-B79A-4171-86C1-2861C0835AF9}" destId="{22141346-08C7-4517-97AD-372465467D68}" srcOrd="1" destOrd="6" presId="urn:microsoft.com/office/officeart/2005/8/layout/venn1"/>
    <dgm:cxn modelId="{F9E30B36-DCF9-4DCC-BE79-D11512F46A08}" type="presOf" srcId="{DBC88A9D-9E63-4AAE-B9AF-FB8535F4CA43}" destId="{22141346-08C7-4517-97AD-372465467D68}" srcOrd="1" destOrd="1" presId="urn:microsoft.com/office/officeart/2005/8/layout/venn1"/>
    <dgm:cxn modelId="{9C35B73A-05E9-48D3-862F-44564C5A6B30}" srcId="{442E0D36-F029-48F8-868A-9D8A903739FD}" destId="{8D5452A0-6395-4D62-A8FF-064E6824510C}" srcOrd="0" destOrd="0" parTransId="{6825372C-5C48-4B76-8A39-8D375CB20500}" sibTransId="{32712BA6-7371-4694-888C-E2EB68C7B877}"/>
    <dgm:cxn modelId="{A1F9413C-AC86-47A8-B298-8FDD6BFAD4E8}" srcId="{EFD2380A-0272-4BC6-AD04-D9A85B43C687}" destId="{82BA489E-97F2-4EBD-8BDE-2EC7A1896220}" srcOrd="2" destOrd="0" parTransId="{515EE20F-49C0-486F-B940-78B8C0B840BF}" sibTransId="{70E4E7AE-02C4-4B97-8412-4CC77CF396FF}"/>
    <dgm:cxn modelId="{41B84D40-E935-4EED-8216-063C94A77298}" srcId="{548B9A5B-0937-45C1-901F-F681737B7857}" destId="{B8ABECE9-2E35-4D11-8043-347F22408B74}" srcOrd="2" destOrd="0" parTransId="{DBC843C0-FACF-4235-908B-2531101922D4}" sibTransId="{BFC46A47-39E9-4041-9871-E2E6B058A135}"/>
    <dgm:cxn modelId="{94C17D40-F248-459C-B290-8096702C2ED1}" type="presOf" srcId="{51B0F4F4-393F-43C5-AD5F-81C75E4A0E9C}" destId="{3E709B68-55A5-452C-B051-6B2CBD7442B3}" srcOrd="1" destOrd="0" presId="urn:microsoft.com/office/officeart/2005/8/layout/venn1"/>
    <dgm:cxn modelId="{2A27C340-8154-48B7-8F00-455752681A2E}" type="presOf" srcId="{674EBEB6-5B03-4369-9E03-634CD0E0B4C4}" destId="{2D3D0D5A-0AF4-425C-A6D9-31B8C1DA58E8}" srcOrd="0" destOrd="11" presId="urn:microsoft.com/office/officeart/2005/8/layout/venn1"/>
    <dgm:cxn modelId="{2B723A5D-0AB1-45FC-AE2E-88B2CC721CDE}" srcId="{43F8D681-81A6-486C-9085-D8D17E453F2A}" destId="{EFABE1B7-0F72-4B06-90B3-A10B02DA6235}" srcOrd="3" destOrd="0" parTransId="{C7ED33FA-2027-4E80-83C8-7767FD19CFBC}" sibTransId="{E47124A2-955E-4EBB-B5EB-555A669B67BD}"/>
    <dgm:cxn modelId="{CF89C25D-D6CB-4FC3-86AE-01F92AB3D537}" type="presOf" srcId="{B8ABECE9-2E35-4D11-8043-347F22408B74}" destId="{3E709B68-55A5-452C-B051-6B2CBD7442B3}" srcOrd="1" destOrd="10" presId="urn:microsoft.com/office/officeart/2005/8/layout/venn1"/>
    <dgm:cxn modelId="{24C5C960-708B-489F-866E-F8F286FE9B67}" srcId="{DBC88A9D-9E63-4AAE-B9AF-FB8535F4CA43}" destId="{EE02A2A8-984B-4C01-BA8D-7192F17E5379}" srcOrd="0" destOrd="0" parTransId="{ACC292EB-3332-40FC-9D68-137C44258C13}" sibTransId="{40AFF676-67E4-456D-967F-1E68362785A5}"/>
    <dgm:cxn modelId="{6C6CD861-746A-48C8-85C5-9B3C1CDDF1CB}" type="presOf" srcId="{6D7E855F-F227-4D09-B663-A61BE5852FDC}" destId="{3E709B68-55A5-452C-B051-6B2CBD7442B3}" srcOrd="1" destOrd="5" presId="urn:microsoft.com/office/officeart/2005/8/layout/venn1"/>
    <dgm:cxn modelId="{7447E362-8039-4EF5-9E19-E497F3CAB25F}" type="presOf" srcId="{6D7E855F-F227-4D09-B663-A61BE5852FDC}" destId="{2D3D0D5A-0AF4-425C-A6D9-31B8C1DA58E8}" srcOrd="0" destOrd="5" presId="urn:microsoft.com/office/officeart/2005/8/layout/venn1"/>
    <dgm:cxn modelId="{0D436845-D0A9-45EF-8868-E62BFEFBB5CA}" type="presOf" srcId="{EFABE1B7-0F72-4B06-90B3-A10B02DA6235}" destId="{8AD80925-DF19-451B-8754-E9C38D287976}" srcOrd="0" destOrd="9" presId="urn:microsoft.com/office/officeart/2005/8/layout/venn1"/>
    <dgm:cxn modelId="{A3A7A745-AEEA-4DF2-8EB3-39B15B6DA042}" srcId="{51B0F4F4-393F-43C5-AD5F-81C75E4A0E9C}" destId="{05FCF1BD-6301-4817-A36A-1A10CF3F6F52}" srcOrd="2" destOrd="0" parTransId="{A5373B62-9D62-4D8B-83EB-9686018F2533}" sibTransId="{D4556B9A-AEA7-424E-96F5-E103C4358D67}"/>
    <dgm:cxn modelId="{CDDC4468-B736-46AE-AECB-94409233FB8E}" srcId="{EFD2380A-0272-4BC6-AD04-D9A85B43C687}" destId="{DBC88A9D-9E63-4AAE-B9AF-FB8535F4CA43}" srcOrd="0" destOrd="0" parTransId="{37C7523D-ED99-4274-9CD2-F398A69971BB}" sibTransId="{58ED2B55-0DD0-40C1-8034-09299A859E54}"/>
    <dgm:cxn modelId="{D7A8FC48-6CF7-4532-8634-9365DEEE3B5C}" srcId="{548B9A5B-0937-45C1-901F-F681737B7857}" destId="{9BED6F0C-9808-45B8-8B5D-8B3D5C601E35}" srcOrd="0" destOrd="0" parTransId="{D986AAAE-5D46-403F-BEB2-5A39518D8814}" sibTransId="{B5AD6ABE-8D0D-4A2F-9B88-8C24F380F33B}"/>
    <dgm:cxn modelId="{3682336F-58A3-4187-B08C-C128A3F126C0}" type="presOf" srcId="{73D31099-098E-4548-B234-B8C9A948764F}" destId="{2D3D0D5A-0AF4-425C-A6D9-31B8C1DA58E8}" srcOrd="0" destOrd="9" presId="urn:microsoft.com/office/officeart/2005/8/layout/venn1"/>
    <dgm:cxn modelId="{A7E0CD6F-2922-477B-A7CA-DF0A0D3FD663}" type="presOf" srcId="{EE02A2A8-984B-4C01-BA8D-7192F17E5379}" destId="{22141346-08C7-4517-97AD-372465467D68}" srcOrd="1" destOrd="2" presId="urn:microsoft.com/office/officeart/2005/8/layout/venn1"/>
    <dgm:cxn modelId="{B61B4151-CC73-4766-905B-C9449A704F81}" type="presOf" srcId="{BDF5DFF6-2D12-4AB6-85E7-0894752AA26B}" destId="{22141346-08C7-4517-97AD-372465467D68}" srcOrd="1" destOrd="7" presId="urn:microsoft.com/office/officeart/2005/8/layout/venn1"/>
    <dgm:cxn modelId="{A0B79571-1220-4D09-AF58-A7BD9659451B}" srcId="{EFD2380A-0272-4BC6-AD04-D9A85B43C687}" destId="{43F8D681-81A6-486C-9085-D8D17E453F2A}" srcOrd="1" destOrd="0" parTransId="{96AC053E-DE43-48A0-8405-FEE5493E8950}" sibTransId="{800173B9-475A-4BB4-881C-59229AC218CA}"/>
    <dgm:cxn modelId="{7A3EAD75-FD41-4794-B0B9-23986D1BAD7B}" srcId="{82BA489E-97F2-4EBD-8BDE-2EC7A1896220}" destId="{14532019-D026-4824-ACDC-BB0EBC146F0F}" srcOrd="0" destOrd="0" parTransId="{FDF69AC8-F0B9-4529-B489-69C1C661E454}" sibTransId="{5E490E2B-841E-4790-A5A0-6253ADB29478}"/>
    <dgm:cxn modelId="{3F535779-023E-4746-B4FA-D1F5C5551C84}" type="presOf" srcId="{9BED6F0C-9808-45B8-8B5D-8B3D5C601E35}" destId="{3E709B68-55A5-452C-B051-6B2CBD7442B3}" srcOrd="1" destOrd="8" presId="urn:microsoft.com/office/officeart/2005/8/layout/venn1"/>
    <dgm:cxn modelId="{1993A659-F944-4AB9-9C6C-0ADEF5D8C22A}" srcId="{51B0F4F4-393F-43C5-AD5F-81C75E4A0E9C}" destId="{22DA1673-43E0-4699-8B31-A9232BF4B79F}" srcOrd="4" destOrd="0" parTransId="{91074AF1-D52B-43D7-8861-1857EF2E2F16}" sibTransId="{B8C42F23-D9C8-4F51-B73F-0B78EAEE5BB5}"/>
    <dgm:cxn modelId="{8AA8877A-03A4-4E3B-B48F-E66BD842E7B4}" type="presOf" srcId="{548B9A5B-0937-45C1-901F-F681737B7857}" destId="{2D3D0D5A-0AF4-425C-A6D9-31B8C1DA58E8}" srcOrd="0" destOrd="7" presId="urn:microsoft.com/office/officeart/2005/8/layout/venn1"/>
    <dgm:cxn modelId="{00DA6983-54BD-43BE-960D-1FE6A9004FE4}" type="presOf" srcId="{674EBEB6-5B03-4369-9E03-634CD0E0B4C4}" destId="{3E709B68-55A5-452C-B051-6B2CBD7442B3}" srcOrd="1" destOrd="11" presId="urn:microsoft.com/office/officeart/2005/8/layout/venn1"/>
    <dgm:cxn modelId="{34CD0285-9A44-4CF3-A098-7EFD84E736ED}" type="presOf" srcId="{30091E29-88A3-4AA4-869E-A9D67D0CCE1F}" destId="{3E709B68-55A5-452C-B051-6B2CBD7442B3}" srcOrd="1" destOrd="1" presId="urn:microsoft.com/office/officeart/2005/8/layout/venn1"/>
    <dgm:cxn modelId="{1380F287-3F1D-4599-AB34-65F37EBE9DB4}" srcId="{548B9A5B-0937-45C1-901F-F681737B7857}" destId="{73D31099-098E-4548-B234-B8C9A948764F}" srcOrd="1" destOrd="0" parTransId="{0C056A6E-84C5-43D7-B80F-C3D464712CCE}" sibTransId="{EC1259C8-CB31-417C-BF4E-4368FD5884B6}"/>
    <dgm:cxn modelId="{8AFA8A90-299A-44F2-B2FC-6A2CED9F48D3}" type="presOf" srcId="{442E0D36-F029-48F8-868A-9D8A903739FD}" destId="{22141346-08C7-4517-97AD-372465467D68}" srcOrd="1" destOrd="14" presId="urn:microsoft.com/office/officeart/2005/8/layout/venn1"/>
    <dgm:cxn modelId="{B4F52B91-7292-44B1-9885-A21347569083}" type="presOf" srcId="{2D38C29A-92D5-4624-9CB0-F8853125956C}" destId="{22141346-08C7-4517-97AD-372465467D68}" srcOrd="1" destOrd="4" presId="urn:microsoft.com/office/officeart/2005/8/layout/venn1"/>
    <dgm:cxn modelId="{C9F48991-B38D-4C03-BCA1-1B06C6DF71CF}" type="presOf" srcId="{82BA489E-97F2-4EBD-8BDE-2EC7A1896220}" destId="{22141346-08C7-4517-97AD-372465467D68}" srcOrd="1" destOrd="10" presId="urn:microsoft.com/office/officeart/2005/8/layout/venn1"/>
    <dgm:cxn modelId="{13D29898-D81E-4ED9-9398-95E3B13E8C14}" type="presOf" srcId="{EE02A2A8-984B-4C01-BA8D-7192F17E5379}" destId="{8AD80925-DF19-451B-8754-E9C38D287976}" srcOrd="0" destOrd="2" presId="urn:microsoft.com/office/officeart/2005/8/layout/venn1"/>
    <dgm:cxn modelId="{5467A398-2B4D-48B7-8271-C1A61CE13FCE}" srcId="{530E0E2B-86AD-4716-B4A4-A002D06BD8F5}" destId="{51B0F4F4-393F-43C5-AD5F-81C75E4A0E9C}" srcOrd="0" destOrd="0" parTransId="{C039B708-087F-4DF8-B296-19E8B038C1F9}" sibTransId="{08BFB6A5-EB8A-40DC-AB71-26D663E2ED41}"/>
    <dgm:cxn modelId="{E238709B-49F7-4044-8DE6-3BB2CFE83F59}" type="presOf" srcId="{B8ABECE9-2E35-4D11-8043-347F22408B74}" destId="{2D3D0D5A-0AF4-425C-A6D9-31B8C1DA58E8}" srcOrd="0" destOrd="10" presId="urn:microsoft.com/office/officeart/2005/8/layout/venn1"/>
    <dgm:cxn modelId="{F6356A9D-B754-4759-AE98-C7560804E849}" type="presOf" srcId="{55DAE5DB-50B6-4458-8F81-520DE1D63154}" destId="{22141346-08C7-4517-97AD-372465467D68}" srcOrd="1" destOrd="8" presId="urn:microsoft.com/office/officeart/2005/8/layout/venn1"/>
    <dgm:cxn modelId="{15926D9F-C263-4338-83FB-CC450EF8AE30}" type="presOf" srcId="{576D648B-D947-42EA-A491-DAF5455E1ED6}" destId="{3E709B68-55A5-452C-B051-6B2CBD7442B3}" srcOrd="1" destOrd="2" presId="urn:microsoft.com/office/officeart/2005/8/layout/venn1"/>
    <dgm:cxn modelId="{7566A4A5-48B8-4663-9CFD-F249A265C80C}" srcId="{576D648B-D947-42EA-A491-DAF5455E1ED6}" destId="{70134EAA-D4E1-48DB-B857-EB702FDA5386}" srcOrd="0" destOrd="0" parTransId="{F98E0514-A4C7-4D70-8282-B2E2821CB8F1}" sibTransId="{7238EA5E-FD0A-42AB-B244-0AA6DFF69877}"/>
    <dgm:cxn modelId="{DF2587A7-58C0-4C36-9291-2BF83DB76881}" type="presOf" srcId="{EFD2380A-0272-4BC6-AD04-D9A85B43C687}" destId="{8AD80925-DF19-451B-8754-E9C38D287976}" srcOrd="0" destOrd="0" presId="urn:microsoft.com/office/officeart/2005/8/layout/venn1"/>
    <dgm:cxn modelId="{3D69B0A8-F27C-437C-917E-EC5B35F1A1CD}" srcId="{DBC88A9D-9E63-4AAE-B9AF-FB8535F4CA43}" destId="{2D38C29A-92D5-4624-9CB0-F8853125956C}" srcOrd="2" destOrd="0" parTransId="{FAC0BAD9-71F8-44E3-834A-0858BF3FD034}" sibTransId="{8C45BAAE-B5AB-4191-A0D2-54786964ACBB}"/>
    <dgm:cxn modelId="{0CB632AB-B311-4133-8CDD-3A21DF727985}" type="presOf" srcId="{14532019-D026-4824-ACDC-BB0EBC146F0F}" destId="{22141346-08C7-4517-97AD-372465467D68}" srcOrd="1" destOrd="11" presId="urn:microsoft.com/office/officeart/2005/8/layout/venn1"/>
    <dgm:cxn modelId="{26D1ACAE-2F56-467E-A774-351BBCFEC2C4}" srcId="{82BA489E-97F2-4EBD-8BDE-2EC7A1896220}" destId="{442E0D36-F029-48F8-868A-9D8A903739FD}" srcOrd="3" destOrd="0" parTransId="{2091F9AD-B49B-469B-A675-12FD62E80CC1}" sibTransId="{0F720DCD-2A00-4897-A9D4-E39AE95CEA43}"/>
    <dgm:cxn modelId="{2C7687B3-45DE-4308-86E4-651100CF60F6}" type="presOf" srcId="{8D5452A0-6395-4D62-A8FF-064E6824510C}" destId="{8AD80925-DF19-451B-8754-E9C38D287976}" srcOrd="0" destOrd="15" presId="urn:microsoft.com/office/officeart/2005/8/layout/venn1"/>
    <dgm:cxn modelId="{C9A240BA-65E0-4859-8EAF-B835A9E4455F}" srcId="{43F8D681-81A6-486C-9085-D8D17E453F2A}" destId="{55DAE5DB-50B6-4458-8F81-520DE1D63154}" srcOrd="2" destOrd="0" parTransId="{B3A6960E-E48C-47F1-AC68-DFD2514F31EA}" sibTransId="{5A57C3C8-068C-49A6-A922-E81241E927A2}"/>
    <dgm:cxn modelId="{13511FBD-9899-4F90-8D56-E65CF0F9F172}" srcId="{DBC88A9D-9E63-4AAE-B9AF-FB8535F4CA43}" destId="{127AAB0C-3145-4CAD-A8BA-79EC65FD29C0}" srcOrd="1" destOrd="0" parTransId="{3BDC0E37-A9C1-4D0A-8405-812BF396EF41}" sibTransId="{96E75C62-E88A-4FE4-A9A0-724B744560C1}"/>
    <dgm:cxn modelId="{9B3797BF-697E-4DE4-9FF3-4F35D888D6F7}" type="presOf" srcId="{EFD2380A-0272-4BC6-AD04-D9A85B43C687}" destId="{22141346-08C7-4517-97AD-372465467D68}" srcOrd="1" destOrd="0" presId="urn:microsoft.com/office/officeart/2005/8/layout/venn1"/>
    <dgm:cxn modelId="{3318DCC3-7FD2-4873-B818-18E249D4C535}" srcId="{530E0E2B-86AD-4716-B4A4-A002D06BD8F5}" destId="{EFD2380A-0272-4BC6-AD04-D9A85B43C687}" srcOrd="1" destOrd="0" parTransId="{3080095C-9BFD-4FBE-9FA2-EC247DBE7E2B}" sibTransId="{06FC9D9D-D282-4525-A111-C43A9C18BE98}"/>
    <dgm:cxn modelId="{42192BC4-ACC7-4275-98D9-AF5F1A70F301}" type="presOf" srcId="{9BED6F0C-9808-45B8-8B5D-8B3D5C601E35}" destId="{2D3D0D5A-0AF4-425C-A6D9-31B8C1DA58E8}" srcOrd="0" destOrd="8" presId="urn:microsoft.com/office/officeart/2005/8/layout/venn1"/>
    <dgm:cxn modelId="{253C33C7-3566-49C4-BA0E-23615A549211}" type="presOf" srcId="{43F8D681-81A6-486C-9085-D8D17E453F2A}" destId="{8AD80925-DF19-451B-8754-E9C38D287976}" srcOrd="0" destOrd="5" presId="urn:microsoft.com/office/officeart/2005/8/layout/venn1"/>
    <dgm:cxn modelId="{11576FC7-AD10-4612-AD58-B16A9D0E45A3}" type="presOf" srcId="{70134EAA-D4E1-48DB-B857-EB702FDA5386}" destId="{2D3D0D5A-0AF4-425C-A6D9-31B8C1DA58E8}" srcOrd="0" destOrd="3" presId="urn:microsoft.com/office/officeart/2005/8/layout/venn1"/>
    <dgm:cxn modelId="{C13578C9-D730-4D33-80FF-472FDFDE26AA}" type="presOf" srcId="{548B9A5B-0937-45C1-901F-F681737B7857}" destId="{3E709B68-55A5-452C-B051-6B2CBD7442B3}" srcOrd="1" destOrd="7" presId="urn:microsoft.com/office/officeart/2005/8/layout/venn1"/>
    <dgm:cxn modelId="{CAAA9CCA-4256-4CDD-84BB-089B3EBEF662}" srcId="{548B9A5B-0937-45C1-901F-F681737B7857}" destId="{674EBEB6-5B03-4369-9E03-634CD0E0B4C4}" srcOrd="3" destOrd="0" parTransId="{AFC1E6D6-903A-4650-B02C-4138EBDB3FA9}" sibTransId="{98638C7E-2CBA-491B-A3C9-247F714F6788}"/>
    <dgm:cxn modelId="{3DA469CB-4735-40BB-95E8-3BE7E302A05D}" type="presOf" srcId="{3472C670-0E17-48FF-A9A5-3A7096C5EEE6}" destId="{8AD80925-DF19-451B-8754-E9C38D287976}" srcOrd="0" destOrd="12" presId="urn:microsoft.com/office/officeart/2005/8/layout/venn1"/>
    <dgm:cxn modelId="{D12620CF-0546-4B2C-824A-1F0282664392}" type="presOf" srcId="{55DAE5DB-50B6-4458-8F81-520DE1D63154}" destId="{8AD80925-DF19-451B-8754-E9C38D287976}" srcOrd="0" destOrd="8" presId="urn:microsoft.com/office/officeart/2005/8/layout/venn1"/>
    <dgm:cxn modelId="{70E03DD3-A817-43C0-ADC2-8AD0EA2AAEF7}" type="presOf" srcId="{82BA489E-97F2-4EBD-8BDE-2EC7A1896220}" destId="{8AD80925-DF19-451B-8754-E9C38D287976}" srcOrd="0" destOrd="10" presId="urn:microsoft.com/office/officeart/2005/8/layout/venn1"/>
    <dgm:cxn modelId="{B247BDD7-70BD-4F16-BDFB-8B58EF3795C8}" type="presOf" srcId="{22DA1673-43E0-4699-8B31-A9232BF4B79F}" destId="{3E709B68-55A5-452C-B051-6B2CBD7442B3}" srcOrd="1" destOrd="6" presId="urn:microsoft.com/office/officeart/2005/8/layout/venn1"/>
    <dgm:cxn modelId="{ECCE69D9-D4A0-43FF-9704-8869BC052794}" type="presOf" srcId="{3472C670-0E17-48FF-A9A5-3A7096C5EEE6}" destId="{22141346-08C7-4517-97AD-372465467D68}" srcOrd="1" destOrd="12" presId="urn:microsoft.com/office/officeart/2005/8/layout/venn1"/>
    <dgm:cxn modelId="{1212EAE1-203B-4831-9859-BEFB200B0A1B}" type="presOf" srcId="{14532019-D026-4824-ACDC-BB0EBC146F0F}" destId="{8AD80925-DF19-451B-8754-E9C38D287976}" srcOrd="0" destOrd="11" presId="urn:microsoft.com/office/officeart/2005/8/layout/venn1"/>
    <dgm:cxn modelId="{188219E3-6763-4DA6-94CE-0D1911AB1265}" type="presOf" srcId="{43F8D681-81A6-486C-9085-D8D17E453F2A}" destId="{22141346-08C7-4517-97AD-372465467D68}" srcOrd="1" destOrd="5" presId="urn:microsoft.com/office/officeart/2005/8/layout/venn1"/>
    <dgm:cxn modelId="{43A609E5-BE57-40D1-A391-2B46015179B6}" type="presOf" srcId="{BDF5DFF6-2D12-4AB6-85E7-0894752AA26B}" destId="{8AD80925-DF19-451B-8754-E9C38D287976}" srcOrd="0" destOrd="7" presId="urn:microsoft.com/office/officeart/2005/8/layout/venn1"/>
    <dgm:cxn modelId="{687344E6-46BC-4DFE-9F06-AB4D9437D850}" type="presOf" srcId="{314E826D-6C7A-407E-99CD-568879CC92EE}" destId="{8AD80925-DF19-451B-8754-E9C38D287976}" srcOrd="0" destOrd="13" presId="urn:microsoft.com/office/officeart/2005/8/layout/venn1"/>
    <dgm:cxn modelId="{1BA653EA-7AC6-485A-B1BA-D325B5D61F1B}" srcId="{82BA489E-97F2-4EBD-8BDE-2EC7A1896220}" destId="{314E826D-6C7A-407E-99CD-568879CC92EE}" srcOrd="2" destOrd="0" parTransId="{EFB22C03-BD79-4755-956B-7EE3413460B6}" sibTransId="{EA071DEA-D6D7-46B3-BF5C-7F86F33E31F4}"/>
    <dgm:cxn modelId="{46BAD5F2-ADD1-46ED-B84F-62C956E4A2AA}" type="presOf" srcId="{127AAB0C-3145-4CAD-A8BA-79EC65FD29C0}" destId="{8AD80925-DF19-451B-8754-E9C38D287976}" srcOrd="0" destOrd="3" presId="urn:microsoft.com/office/officeart/2005/8/layout/venn1"/>
    <dgm:cxn modelId="{B7C85CF3-3749-43D1-8D79-3BEC4E638596}" type="presOf" srcId="{442E0D36-F029-48F8-868A-9D8A903739FD}" destId="{8AD80925-DF19-451B-8754-E9C38D287976}" srcOrd="0" destOrd="14" presId="urn:microsoft.com/office/officeart/2005/8/layout/venn1"/>
    <dgm:cxn modelId="{01C901F4-79FE-4993-B81D-F29644569C75}" type="presOf" srcId="{70134EAA-D4E1-48DB-B857-EB702FDA5386}" destId="{3E709B68-55A5-452C-B051-6B2CBD7442B3}" srcOrd="1" destOrd="3" presId="urn:microsoft.com/office/officeart/2005/8/layout/venn1"/>
    <dgm:cxn modelId="{F71816FA-78F4-4A75-9DC9-C0B837E771F1}" type="presOf" srcId="{576D648B-D947-42EA-A491-DAF5455E1ED6}" destId="{2D3D0D5A-0AF4-425C-A6D9-31B8C1DA58E8}" srcOrd="0" destOrd="2" presId="urn:microsoft.com/office/officeart/2005/8/layout/venn1"/>
    <dgm:cxn modelId="{C29F40FF-6AAD-46D4-8685-4D31FC1BE41A}" type="presOf" srcId="{05FCF1BD-6301-4817-A36A-1A10CF3F6F52}" destId="{3E709B68-55A5-452C-B051-6B2CBD7442B3}" srcOrd="1" destOrd="4" presId="urn:microsoft.com/office/officeart/2005/8/layout/venn1"/>
    <dgm:cxn modelId="{67D64865-9CF9-4278-9865-3C91FE23A001}" type="presParOf" srcId="{91946912-D7C9-4DA1-87E2-47A85FF34746}" destId="{2D3D0D5A-0AF4-425C-A6D9-31B8C1DA58E8}" srcOrd="0" destOrd="0" presId="urn:microsoft.com/office/officeart/2005/8/layout/venn1"/>
    <dgm:cxn modelId="{0D85F55F-8889-410E-9699-21D75E9FB953}" type="presParOf" srcId="{91946912-D7C9-4DA1-87E2-47A85FF34746}" destId="{3E709B68-55A5-452C-B051-6B2CBD7442B3}" srcOrd="1" destOrd="0" presId="urn:microsoft.com/office/officeart/2005/8/layout/venn1"/>
    <dgm:cxn modelId="{5954935A-51BC-4BDF-AB51-61E3C44EF652}" type="presParOf" srcId="{91946912-D7C9-4DA1-87E2-47A85FF34746}" destId="{8AD80925-DF19-451B-8754-E9C38D287976}" srcOrd="2" destOrd="0" presId="urn:microsoft.com/office/officeart/2005/8/layout/venn1"/>
    <dgm:cxn modelId="{BCA9D2A2-923B-4887-94AC-3C59A7421DCF}" type="presParOf" srcId="{91946912-D7C9-4DA1-87E2-47A85FF34746}" destId="{22141346-08C7-4517-97AD-372465467D68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471324-787A-4EC8-AC4A-20717794D758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BEAA18-5114-44DF-BD79-2B5211A30856}">
      <dgm:prSet/>
      <dgm:spPr/>
      <dgm:t>
        <a:bodyPr/>
        <a:lstStyle/>
        <a:p>
          <a:r>
            <a:rPr lang="en-US" b="1" u="none" dirty="0"/>
            <a:t>Claims Made Policy</a:t>
          </a:r>
          <a:endParaRPr lang="en-US" u="none" dirty="0"/>
        </a:p>
      </dgm:t>
    </dgm:pt>
    <dgm:pt modelId="{B3D71076-7EEC-449C-857C-EB5ED5CE3B08}" type="parTrans" cxnId="{996EEB8B-97B0-459D-B148-068C3F70526B}">
      <dgm:prSet/>
      <dgm:spPr/>
      <dgm:t>
        <a:bodyPr/>
        <a:lstStyle/>
        <a:p>
          <a:endParaRPr lang="en-US"/>
        </a:p>
      </dgm:t>
    </dgm:pt>
    <dgm:pt modelId="{F89EDC52-E61B-4F95-80AA-8CA4563DC3A4}" type="sibTrans" cxnId="{996EEB8B-97B0-459D-B148-068C3F70526B}">
      <dgm:prSet/>
      <dgm:spPr/>
      <dgm:t>
        <a:bodyPr/>
        <a:lstStyle/>
        <a:p>
          <a:endParaRPr lang="en-US"/>
        </a:p>
      </dgm:t>
    </dgm:pt>
    <dgm:pt modelId="{AFB29A03-2A42-4328-AE41-B95462D562CD}">
      <dgm:prSet custT="1"/>
      <dgm:spPr/>
      <dgm:t>
        <a:bodyPr/>
        <a:lstStyle/>
        <a:p>
          <a:r>
            <a:rPr lang="en-US" sz="1200" b="1"/>
            <a:t>Claims Reporting: </a:t>
          </a:r>
          <a:r>
            <a:rPr lang="en-US" sz="1200"/>
            <a:t>Increased importance of timely reporting</a:t>
          </a:r>
        </a:p>
      </dgm:t>
    </dgm:pt>
    <dgm:pt modelId="{0F0C2995-5839-4F6E-B2BE-D18506A9F890}" type="parTrans" cxnId="{876237D7-1111-47D1-9056-8665FD07A2CE}">
      <dgm:prSet/>
      <dgm:spPr/>
      <dgm:t>
        <a:bodyPr/>
        <a:lstStyle/>
        <a:p>
          <a:endParaRPr lang="en-US"/>
        </a:p>
      </dgm:t>
    </dgm:pt>
    <dgm:pt modelId="{292AE659-6225-40EB-A103-89A93B58477C}" type="sibTrans" cxnId="{876237D7-1111-47D1-9056-8665FD07A2CE}">
      <dgm:prSet/>
      <dgm:spPr/>
      <dgm:t>
        <a:bodyPr/>
        <a:lstStyle/>
        <a:p>
          <a:endParaRPr lang="en-US"/>
        </a:p>
      </dgm:t>
    </dgm:pt>
    <dgm:pt modelId="{6553E957-5C86-4752-9866-4710257A5923}">
      <dgm:prSet custT="1"/>
      <dgm:spPr/>
      <dgm:t>
        <a:bodyPr/>
        <a:lstStyle/>
        <a:p>
          <a:r>
            <a:rPr lang="en-US" sz="1100" b="1" dirty="0"/>
            <a:t>Claims-Made and Reported:</a:t>
          </a:r>
          <a:r>
            <a:rPr lang="en-US" sz="1100" dirty="0"/>
            <a:t> Claim must be first made against the Insured </a:t>
          </a:r>
          <a:r>
            <a:rPr lang="en-US" sz="1100" b="1" i="1" dirty="0"/>
            <a:t>and </a:t>
          </a:r>
          <a:r>
            <a:rPr lang="en-US" sz="1100" dirty="0"/>
            <a:t>reported to the Carrier within the Policy period, or extended reporting period.</a:t>
          </a:r>
        </a:p>
      </dgm:t>
    </dgm:pt>
    <dgm:pt modelId="{4376CCD9-3FCF-4BD3-983D-D8B6D24F8E1D}" type="parTrans" cxnId="{20252A2B-5AD6-4CB3-8BB0-39F45233AD9E}">
      <dgm:prSet/>
      <dgm:spPr/>
      <dgm:t>
        <a:bodyPr/>
        <a:lstStyle/>
        <a:p>
          <a:endParaRPr lang="en-US"/>
        </a:p>
      </dgm:t>
    </dgm:pt>
    <dgm:pt modelId="{28EFF7CA-AA31-4732-9275-43B07F29D244}" type="sibTrans" cxnId="{20252A2B-5AD6-4CB3-8BB0-39F45233AD9E}">
      <dgm:prSet/>
      <dgm:spPr/>
      <dgm:t>
        <a:bodyPr/>
        <a:lstStyle/>
        <a:p>
          <a:endParaRPr lang="en-US"/>
        </a:p>
      </dgm:t>
    </dgm:pt>
    <dgm:pt modelId="{7A7D733E-0BAD-46B4-9495-30422638603E}">
      <dgm:prSet custT="1"/>
      <dgm:spPr/>
      <dgm:t>
        <a:bodyPr/>
        <a:lstStyle/>
        <a:p>
          <a:r>
            <a:rPr lang="en-US" sz="1200" b="1" dirty="0"/>
            <a:t>Understand what the Policy defines as a Claim</a:t>
          </a:r>
          <a:endParaRPr lang="en-US" sz="1200" dirty="0"/>
        </a:p>
      </dgm:t>
    </dgm:pt>
    <dgm:pt modelId="{4362CE77-7A80-45B2-8E0A-B479441CAED7}" type="parTrans" cxnId="{7767D8AB-F9CB-4884-BBD6-900B627DFD32}">
      <dgm:prSet/>
      <dgm:spPr/>
      <dgm:t>
        <a:bodyPr/>
        <a:lstStyle/>
        <a:p>
          <a:endParaRPr lang="en-US"/>
        </a:p>
      </dgm:t>
    </dgm:pt>
    <dgm:pt modelId="{8AED39CE-38A3-4B40-B833-9C200CAC77C2}" type="sibTrans" cxnId="{7767D8AB-F9CB-4884-BBD6-900B627DFD32}">
      <dgm:prSet/>
      <dgm:spPr/>
      <dgm:t>
        <a:bodyPr/>
        <a:lstStyle/>
        <a:p>
          <a:endParaRPr lang="en-US"/>
        </a:p>
      </dgm:t>
    </dgm:pt>
    <dgm:pt modelId="{FA1458A7-CDA7-4514-8012-3440731E9492}">
      <dgm:prSet custT="1"/>
      <dgm:spPr/>
      <dgm:t>
        <a:bodyPr/>
        <a:lstStyle/>
        <a:p>
          <a:pPr algn="ctr"/>
          <a:r>
            <a:rPr lang="en-US" sz="1100" b="1" dirty="0"/>
            <a:t>What to Report:</a:t>
          </a:r>
          <a:endParaRPr lang="en-US" sz="1100" dirty="0"/>
        </a:p>
      </dgm:t>
    </dgm:pt>
    <dgm:pt modelId="{1E265316-5911-49E9-86E2-15EF8E0C81CC}" type="parTrans" cxnId="{28213AA3-24A8-4B25-AB05-E9304ED14F34}">
      <dgm:prSet/>
      <dgm:spPr/>
      <dgm:t>
        <a:bodyPr/>
        <a:lstStyle/>
        <a:p>
          <a:endParaRPr lang="en-US"/>
        </a:p>
      </dgm:t>
    </dgm:pt>
    <dgm:pt modelId="{098F9F15-C07F-4795-A222-900941854A00}" type="sibTrans" cxnId="{28213AA3-24A8-4B25-AB05-E9304ED14F34}">
      <dgm:prSet/>
      <dgm:spPr/>
      <dgm:t>
        <a:bodyPr/>
        <a:lstStyle/>
        <a:p>
          <a:endParaRPr lang="en-US"/>
        </a:p>
      </dgm:t>
    </dgm:pt>
    <dgm:pt modelId="{A5E8C93D-6F67-4C8F-9198-4F240530EBD5}">
      <dgm:prSet custT="1"/>
      <dgm:spPr/>
      <dgm:t>
        <a:bodyPr/>
        <a:lstStyle/>
        <a:p>
          <a:pPr algn="ctr"/>
          <a:r>
            <a:rPr lang="en-US" sz="1100" b="1" dirty="0"/>
            <a:t>Actual Claims:</a:t>
          </a:r>
          <a:r>
            <a:rPr lang="en-US" sz="1100" dirty="0"/>
            <a:t> Service of a suit, written demand for money or services, or arbitration proceedings</a:t>
          </a:r>
        </a:p>
      </dgm:t>
    </dgm:pt>
    <dgm:pt modelId="{D8338EF9-B8E8-4554-8F76-373E8CEA896F}" type="parTrans" cxnId="{3B88AAAA-9583-4951-A9D3-DE5548CF565A}">
      <dgm:prSet/>
      <dgm:spPr/>
      <dgm:t>
        <a:bodyPr/>
        <a:lstStyle/>
        <a:p>
          <a:endParaRPr lang="en-US"/>
        </a:p>
      </dgm:t>
    </dgm:pt>
    <dgm:pt modelId="{3CE72328-04C5-415F-81AB-966749F36123}" type="sibTrans" cxnId="{3B88AAAA-9583-4951-A9D3-DE5548CF565A}">
      <dgm:prSet/>
      <dgm:spPr/>
      <dgm:t>
        <a:bodyPr/>
        <a:lstStyle/>
        <a:p>
          <a:endParaRPr lang="en-US"/>
        </a:p>
      </dgm:t>
    </dgm:pt>
    <dgm:pt modelId="{8B042BD8-1360-4B14-A523-C0898A86A4F5}">
      <dgm:prSet custT="1"/>
      <dgm:spPr/>
      <dgm:t>
        <a:bodyPr/>
        <a:lstStyle/>
        <a:p>
          <a:pPr algn="ctr"/>
          <a:r>
            <a:rPr lang="en-US" sz="1100" b="1" dirty="0"/>
            <a:t>Potential Claims/Circumstances:</a:t>
          </a:r>
          <a:r>
            <a:rPr lang="en-US" sz="1100" dirty="0"/>
            <a:t> Acts, errors, or omissions that could reasonably be expected to become a claim in the future, such as a known or alleged error</a:t>
          </a:r>
        </a:p>
      </dgm:t>
    </dgm:pt>
    <dgm:pt modelId="{BA419128-15CF-44C8-A653-8C1CCAD10584}" type="parTrans" cxnId="{8F684E7B-DCDD-470A-AE19-44257E909751}">
      <dgm:prSet/>
      <dgm:spPr/>
      <dgm:t>
        <a:bodyPr/>
        <a:lstStyle/>
        <a:p>
          <a:endParaRPr lang="en-US"/>
        </a:p>
      </dgm:t>
    </dgm:pt>
    <dgm:pt modelId="{112E5130-D5D2-4079-B777-AA754FF1E7E0}" type="sibTrans" cxnId="{8F684E7B-DCDD-470A-AE19-44257E909751}">
      <dgm:prSet/>
      <dgm:spPr/>
      <dgm:t>
        <a:bodyPr/>
        <a:lstStyle/>
        <a:p>
          <a:endParaRPr lang="en-US"/>
        </a:p>
      </dgm:t>
    </dgm:pt>
    <dgm:pt modelId="{4F7036F7-29F6-4178-89C6-F92F31FE2B0C}">
      <dgm:prSet custT="1"/>
      <dgm:spPr/>
      <dgm:t>
        <a:bodyPr/>
        <a:lstStyle/>
        <a:p>
          <a:pPr algn="ctr"/>
          <a:r>
            <a:rPr lang="en-US" sz="1100" b="1" dirty="0"/>
            <a:t>When to Report:</a:t>
          </a:r>
          <a:r>
            <a:rPr lang="en-US" sz="1100" dirty="0"/>
            <a:t> </a:t>
          </a:r>
        </a:p>
        <a:p>
          <a:pPr algn="ctr"/>
          <a:r>
            <a:rPr lang="en-US" sz="1100" dirty="0"/>
            <a:t>As soon as you become aware of the situation, preferably immediately or within a specific timeframe as defined in the Policy.</a:t>
          </a:r>
        </a:p>
      </dgm:t>
    </dgm:pt>
    <dgm:pt modelId="{A6E47D4F-00DB-4A49-911B-638DD635825A}" type="parTrans" cxnId="{75B11355-9991-4DB2-BD77-F6CC6A2DAE51}">
      <dgm:prSet/>
      <dgm:spPr/>
      <dgm:t>
        <a:bodyPr/>
        <a:lstStyle/>
        <a:p>
          <a:endParaRPr lang="en-US"/>
        </a:p>
      </dgm:t>
    </dgm:pt>
    <dgm:pt modelId="{EDA92697-B4E3-40A2-A1B7-5DD76BF574AB}" type="sibTrans" cxnId="{75B11355-9991-4DB2-BD77-F6CC6A2DAE51}">
      <dgm:prSet/>
      <dgm:spPr/>
      <dgm:t>
        <a:bodyPr/>
        <a:lstStyle/>
        <a:p>
          <a:endParaRPr lang="en-US"/>
        </a:p>
      </dgm:t>
    </dgm:pt>
    <dgm:pt modelId="{9A60E3B6-3AA7-4608-A232-EDA186FE2A8A}">
      <dgm:prSet custT="1"/>
      <dgm:spPr/>
      <dgm:t>
        <a:bodyPr/>
        <a:lstStyle/>
        <a:p>
          <a:pPr algn="l"/>
          <a:r>
            <a:rPr lang="en-US" sz="900" b="1" dirty="0"/>
            <a:t>Duty to Cooperate: </a:t>
          </a:r>
          <a:r>
            <a:rPr lang="en-US" sz="900" dirty="0"/>
            <a:t>Provide Reasonable Assistance</a:t>
          </a:r>
        </a:p>
      </dgm:t>
    </dgm:pt>
    <dgm:pt modelId="{998AAF4B-8B22-42EF-9D7C-4E4598B44B7E}" type="parTrans" cxnId="{5BBD1855-AD84-450F-BE37-6B9D6BE30C10}">
      <dgm:prSet/>
      <dgm:spPr/>
      <dgm:t>
        <a:bodyPr/>
        <a:lstStyle/>
        <a:p>
          <a:endParaRPr lang="en-US"/>
        </a:p>
      </dgm:t>
    </dgm:pt>
    <dgm:pt modelId="{619A9A79-E24C-48B8-88DD-DA60136BF1A0}" type="sibTrans" cxnId="{5BBD1855-AD84-450F-BE37-6B9D6BE30C10}">
      <dgm:prSet/>
      <dgm:spPr/>
      <dgm:t>
        <a:bodyPr/>
        <a:lstStyle/>
        <a:p>
          <a:endParaRPr lang="en-US"/>
        </a:p>
      </dgm:t>
    </dgm:pt>
    <dgm:pt modelId="{B74BBFB6-A6AC-4094-AFF9-639D57D53A22}">
      <dgm:prSet custT="1"/>
      <dgm:spPr/>
      <dgm:t>
        <a:bodyPr/>
        <a:lstStyle/>
        <a:p>
          <a:pPr algn="l"/>
          <a:r>
            <a:rPr lang="en-US" sz="900"/>
            <a:t>Promptly forwarding legal notices, summons, or demands</a:t>
          </a:r>
        </a:p>
      </dgm:t>
    </dgm:pt>
    <dgm:pt modelId="{AC71B69F-BEC6-4482-8839-206147E58D9E}" type="parTrans" cxnId="{566CF18E-F31C-41FC-8032-46F2013C5C24}">
      <dgm:prSet/>
      <dgm:spPr/>
      <dgm:t>
        <a:bodyPr/>
        <a:lstStyle/>
        <a:p>
          <a:endParaRPr lang="en-US"/>
        </a:p>
      </dgm:t>
    </dgm:pt>
    <dgm:pt modelId="{344A02D9-AA9B-4C98-9BF8-5E431C8BFD02}" type="sibTrans" cxnId="{566CF18E-F31C-41FC-8032-46F2013C5C24}">
      <dgm:prSet/>
      <dgm:spPr/>
      <dgm:t>
        <a:bodyPr/>
        <a:lstStyle/>
        <a:p>
          <a:endParaRPr lang="en-US"/>
        </a:p>
      </dgm:t>
    </dgm:pt>
    <dgm:pt modelId="{FDB954EF-AFF2-4770-AA0C-66127CD3E1B3}">
      <dgm:prSet custT="1"/>
      <dgm:spPr/>
      <dgm:t>
        <a:bodyPr/>
        <a:lstStyle/>
        <a:p>
          <a:pPr algn="l"/>
          <a:r>
            <a:rPr lang="en-US" sz="900"/>
            <a:t>Providing accurate, truthful information about the incident</a:t>
          </a:r>
        </a:p>
      </dgm:t>
    </dgm:pt>
    <dgm:pt modelId="{86E59C34-BFB0-47E4-BA24-CBA6AC3758FF}" type="parTrans" cxnId="{211EE764-DFC8-4C8A-8B53-73BF5FDD7829}">
      <dgm:prSet/>
      <dgm:spPr/>
      <dgm:t>
        <a:bodyPr/>
        <a:lstStyle/>
        <a:p>
          <a:endParaRPr lang="en-US"/>
        </a:p>
      </dgm:t>
    </dgm:pt>
    <dgm:pt modelId="{16F28471-29C1-49B8-B4EB-31791D527C18}" type="sibTrans" cxnId="{211EE764-DFC8-4C8A-8B53-73BF5FDD7829}">
      <dgm:prSet/>
      <dgm:spPr/>
      <dgm:t>
        <a:bodyPr/>
        <a:lstStyle/>
        <a:p>
          <a:endParaRPr lang="en-US"/>
        </a:p>
      </dgm:t>
    </dgm:pt>
    <dgm:pt modelId="{D0F7301C-7FBF-4D95-9339-F462E811D28C}">
      <dgm:prSet custT="1"/>
      <dgm:spPr/>
      <dgm:t>
        <a:bodyPr/>
        <a:lstStyle/>
        <a:p>
          <a:pPr algn="l"/>
          <a:r>
            <a:rPr lang="en-US" sz="900"/>
            <a:t>Producing relevant documents or records</a:t>
          </a:r>
        </a:p>
      </dgm:t>
    </dgm:pt>
    <dgm:pt modelId="{DD6A0C61-2EEE-4BC3-A182-4633CCE803FC}" type="parTrans" cxnId="{C3FDB472-585F-4C31-ADF3-6DCEC5511955}">
      <dgm:prSet/>
      <dgm:spPr/>
      <dgm:t>
        <a:bodyPr/>
        <a:lstStyle/>
        <a:p>
          <a:endParaRPr lang="en-US"/>
        </a:p>
      </dgm:t>
    </dgm:pt>
    <dgm:pt modelId="{94B196E6-5281-4F00-A45D-E5B1B4186FB8}" type="sibTrans" cxnId="{C3FDB472-585F-4C31-ADF3-6DCEC5511955}">
      <dgm:prSet/>
      <dgm:spPr/>
      <dgm:t>
        <a:bodyPr/>
        <a:lstStyle/>
        <a:p>
          <a:endParaRPr lang="en-US"/>
        </a:p>
      </dgm:t>
    </dgm:pt>
    <dgm:pt modelId="{9C722585-E380-4995-80DF-0D65FDB333CD}">
      <dgm:prSet custT="1"/>
      <dgm:spPr/>
      <dgm:t>
        <a:bodyPr/>
        <a:lstStyle/>
        <a:p>
          <a:pPr algn="l"/>
          <a:r>
            <a:rPr lang="en-US" sz="900"/>
            <a:t>Making yourself available for interviews or examinations under oath if required</a:t>
          </a:r>
        </a:p>
      </dgm:t>
    </dgm:pt>
    <dgm:pt modelId="{6234AD03-7159-4792-BC51-D614435C7209}" type="parTrans" cxnId="{E196A1F0-ED67-400E-9609-3DC320ADE02F}">
      <dgm:prSet/>
      <dgm:spPr/>
      <dgm:t>
        <a:bodyPr/>
        <a:lstStyle/>
        <a:p>
          <a:endParaRPr lang="en-US"/>
        </a:p>
      </dgm:t>
    </dgm:pt>
    <dgm:pt modelId="{454F996B-69BB-4614-AC02-D2772EE1D5E3}" type="sibTrans" cxnId="{E196A1F0-ED67-400E-9609-3DC320ADE02F}">
      <dgm:prSet/>
      <dgm:spPr/>
      <dgm:t>
        <a:bodyPr/>
        <a:lstStyle/>
        <a:p>
          <a:endParaRPr lang="en-US"/>
        </a:p>
      </dgm:t>
    </dgm:pt>
    <dgm:pt modelId="{62D98F34-DE94-45D4-8A43-D1754CAFDC78}">
      <dgm:prSet custT="1"/>
      <dgm:spPr/>
      <dgm:t>
        <a:bodyPr/>
        <a:lstStyle/>
        <a:p>
          <a:pPr algn="l"/>
          <a:r>
            <a:rPr lang="en-US" sz="900" dirty="0"/>
            <a:t>Assisting in the defense or settlement process</a:t>
          </a:r>
          <a:br>
            <a:rPr lang="en-US" sz="900" b="1" dirty="0"/>
          </a:br>
          <a:endParaRPr lang="en-US" sz="900" dirty="0"/>
        </a:p>
      </dgm:t>
    </dgm:pt>
    <dgm:pt modelId="{79AF85EB-31EA-473A-B7C6-EFB6980DDC1A}" type="parTrans" cxnId="{42E21BEF-BAB3-454E-93AC-FC96EA017511}">
      <dgm:prSet/>
      <dgm:spPr/>
      <dgm:t>
        <a:bodyPr/>
        <a:lstStyle/>
        <a:p>
          <a:endParaRPr lang="en-US"/>
        </a:p>
      </dgm:t>
    </dgm:pt>
    <dgm:pt modelId="{FAB56F72-1312-46C6-8539-7D8A94A24F08}" type="sibTrans" cxnId="{42E21BEF-BAB3-454E-93AC-FC96EA017511}">
      <dgm:prSet/>
      <dgm:spPr/>
      <dgm:t>
        <a:bodyPr/>
        <a:lstStyle/>
        <a:p>
          <a:endParaRPr lang="en-US"/>
        </a:p>
      </dgm:t>
    </dgm:pt>
    <dgm:pt modelId="{59201FA6-F03F-462F-8DD7-36C839B9F75C}" type="pres">
      <dgm:prSet presAssocID="{38471324-787A-4EC8-AC4A-20717794D75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739EF1-51FA-46AD-BABD-4269EBCC82C0}" type="pres">
      <dgm:prSet presAssocID="{A3BEAA18-5114-44DF-BD79-2B5211A30856}" presName="centerShape" presStyleLbl="node0" presStyleIdx="0" presStyleCnt="1" custLinFactNeighborX="535" custLinFactNeighborY="-5684"/>
      <dgm:spPr/>
    </dgm:pt>
    <dgm:pt modelId="{1A04F51D-ECF6-4161-8017-988610D7A7A8}" type="pres">
      <dgm:prSet presAssocID="{AFB29A03-2A42-4328-AE41-B95462D562CD}" presName="node" presStyleLbl="node1" presStyleIdx="0" presStyleCnt="6">
        <dgm:presLayoutVars>
          <dgm:bulletEnabled val="1"/>
        </dgm:presLayoutVars>
      </dgm:prSet>
      <dgm:spPr/>
    </dgm:pt>
    <dgm:pt modelId="{CC1B64D2-D2D5-473C-99C1-CDE98F1CB38A}" type="pres">
      <dgm:prSet presAssocID="{AFB29A03-2A42-4328-AE41-B95462D562CD}" presName="dummy" presStyleCnt="0"/>
      <dgm:spPr/>
    </dgm:pt>
    <dgm:pt modelId="{E2D5C5B3-638C-4FA8-A2DB-2FDD35720D06}" type="pres">
      <dgm:prSet presAssocID="{292AE659-6225-40EB-A103-89A93B58477C}" presName="sibTrans" presStyleLbl="sibTrans2D1" presStyleIdx="0" presStyleCnt="6"/>
      <dgm:spPr/>
    </dgm:pt>
    <dgm:pt modelId="{F71B5631-2B2E-4FD3-9A85-836AAAB4625F}" type="pres">
      <dgm:prSet presAssocID="{6553E957-5C86-4752-9866-4710257A5923}" presName="node" presStyleLbl="node1" presStyleIdx="1" presStyleCnt="6" custScaleX="149227" custScaleY="119950" custRadScaleRad="109163" custRadScaleInc="-7786">
        <dgm:presLayoutVars>
          <dgm:bulletEnabled val="1"/>
        </dgm:presLayoutVars>
      </dgm:prSet>
      <dgm:spPr/>
    </dgm:pt>
    <dgm:pt modelId="{FE3E7B50-2678-4121-9FB8-612D97351629}" type="pres">
      <dgm:prSet presAssocID="{6553E957-5C86-4752-9866-4710257A5923}" presName="dummy" presStyleCnt="0"/>
      <dgm:spPr/>
    </dgm:pt>
    <dgm:pt modelId="{2D4F78E6-39F6-482A-9307-4F688D1C3971}" type="pres">
      <dgm:prSet presAssocID="{28EFF7CA-AA31-4732-9275-43B07F29D244}" presName="sibTrans" presStyleLbl="sibTrans2D1" presStyleIdx="1" presStyleCnt="6"/>
      <dgm:spPr/>
    </dgm:pt>
    <dgm:pt modelId="{BCF7EF69-53A2-4BCE-94F6-AACFBBDD3483}" type="pres">
      <dgm:prSet presAssocID="{7A7D733E-0BAD-46B4-9495-30422638603E}" presName="node" presStyleLbl="node1" presStyleIdx="2" presStyleCnt="6" custRadScaleRad="115736" custRadScaleInc="-37485">
        <dgm:presLayoutVars>
          <dgm:bulletEnabled val="1"/>
        </dgm:presLayoutVars>
      </dgm:prSet>
      <dgm:spPr/>
    </dgm:pt>
    <dgm:pt modelId="{3A96E86C-4239-41A8-B420-F516F93E18B9}" type="pres">
      <dgm:prSet presAssocID="{7A7D733E-0BAD-46B4-9495-30422638603E}" presName="dummy" presStyleCnt="0"/>
      <dgm:spPr/>
    </dgm:pt>
    <dgm:pt modelId="{A3A422A3-DDE3-4F88-B720-CADC732617D2}" type="pres">
      <dgm:prSet presAssocID="{8AED39CE-38A3-4B40-B833-9C200CAC77C2}" presName="sibTrans" presStyleLbl="sibTrans2D1" presStyleIdx="2" presStyleCnt="6"/>
      <dgm:spPr/>
    </dgm:pt>
    <dgm:pt modelId="{73F28B8C-0253-4D59-8CC9-72C68BE85277}" type="pres">
      <dgm:prSet presAssocID="{FA1458A7-CDA7-4514-8012-3440731E9492}" presName="node" presStyleLbl="node1" presStyleIdx="3" presStyleCnt="6" custScaleX="196062" custScaleY="168693" custRadScaleRad="92524" custRadScaleInc="-4416">
        <dgm:presLayoutVars>
          <dgm:bulletEnabled val="1"/>
        </dgm:presLayoutVars>
      </dgm:prSet>
      <dgm:spPr/>
    </dgm:pt>
    <dgm:pt modelId="{3D741628-9B51-4A1F-AA66-0CC128F09681}" type="pres">
      <dgm:prSet presAssocID="{FA1458A7-CDA7-4514-8012-3440731E9492}" presName="dummy" presStyleCnt="0"/>
      <dgm:spPr/>
    </dgm:pt>
    <dgm:pt modelId="{FDB5F25F-0329-424D-94AD-35336E82B02E}" type="pres">
      <dgm:prSet presAssocID="{098F9F15-C07F-4795-A222-900941854A00}" presName="sibTrans" presStyleLbl="sibTrans2D1" presStyleIdx="3" presStyleCnt="6"/>
      <dgm:spPr/>
    </dgm:pt>
    <dgm:pt modelId="{4F3567D5-75B7-44BE-B099-EA668A6698A1}" type="pres">
      <dgm:prSet presAssocID="{4F7036F7-29F6-4178-89C6-F92F31FE2B0C}" presName="node" presStyleLbl="node1" presStyleIdx="4" presStyleCnt="6" custScaleX="147604" custScaleY="116382" custRadScaleRad="112309" custRadScaleInc="25887">
        <dgm:presLayoutVars>
          <dgm:bulletEnabled val="1"/>
        </dgm:presLayoutVars>
      </dgm:prSet>
      <dgm:spPr/>
    </dgm:pt>
    <dgm:pt modelId="{C0FB3EE6-D15E-4FCD-B29C-33C8B0BA6F82}" type="pres">
      <dgm:prSet presAssocID="{4F7036F7-29F6-4178-89C6-F92F31FE2B0C}" presName="dummy" presStyleCnt="0"/>
      <dgm:spPr/>
    </dgm:pt>
    <dgm:pt modelId="{78263E64-C429-454A-ADC7-D98FD167399F}" type="pres">
      <dgm:prSet presAssocID="{EDA92697-B4E3-40A2-A1B7-5DD76BF574AB}" presName="sibTrans" presStyleLbl="sibTrans2D1" presStyleIdx="4" presStyleCnt="6"/>
      <dgm:spPr/>
    </dgm:pt>
    <dgm:pt modelId="{42224DED-8C61-4B3C-BBB7-F4371EBBEF7C}" type="pres">
      <dgm:prSet presAssocID="{9A60E3B6-3AA7-4608-A232-EDA186FE2A8A}" presName="node" presStyleLbl="node1" presStyleIdx="5" presStyleCnt="6" custScaleX="202266" custScaleY="186673" custRadScaleRad="119458" custRadScaleInc="3834">
        <dgm:presLayoutVars>
          <dgm:bulletEnabled val="1"/>
        </dgm:presLayoutVars>
      </dgm:prSet>
      <dgm:spPr/>
    </dgm:pt>
    <dgm:pt modelId="{9457F0B9-C0F7-435E-B59B-E1AE72F34D4B}" type="pres">
      <dgm:prSet presAssocID="{9A60E3B6-3AA7-4608-A232-EDA186FE2A8A}" presName="dummy" presStyleCnt="0"/>
      <dgm:spPr/>
    </dgm:pt>
    <dgm:pt modelId="{8647393A-B7D3-468D-95A5-B69AC0917047}" type="pres">
      <dgm:prSet presAssocID="{619A9A79-E24C-48B8-88DD-DA60136BF1A0}" presName="sibTrans" presStyleLbl="sibTrans2D1" presStyleIdx="5" presStyleCnt="6"/>
      <dgm:spPr/>
    </dgm:pt>
  </dgm:ptLst>
  <dgm:cxnLst>
    <dgm:cxn modelId="{9E44690A-B8B6-47D7-83DE-6DE038CB781F}" type="presOf" srcId="{8B042BD8-1360-4B14-A523-C0898A86A4F5}" destId="{73F28B8C-0253-4D59-8CC9-72C68BE85277}" srcOrd="0" destOrd="2" presId="urn:microsoft.com/office/officeart/2005/8/layout/radial6"/>
    <dgm:cxn modelId="{E0B1E50E-C991-462E-B0E6-4863FE1C15A7}" type="presOf" srcId="{A3BEAA18-5114-44DF-BD79-2B5211A30856}" destId="{BF739EF1-51FA-46AD-BABD-4269EBCC82C0}" srcOrd="0" destOrd="0" presId="urn:microsoft.com/office/officeart/2005/8/layout/radial6"/>
    <dgm:cxn modelId="{75B12927-E560-4979-B55D-08913D9188D7}" type="presOf" srcId="{B74BBFB6-A6AC-4094-AFF9-639D57D53A22}" destId="{42224DED-8C61-4B3C-BBB7-F4371EBBEF7C}" srcOrd="0" destOrd="1" presId="urn:microsoft.com/office/officeart/2005/8/layout/radial6"/>
    <dgm:cxn modelId="{83734F2A-30FD-4308-989F-022BE996A864}" type="presOf" srcId="{9C722585-E380-4995-80DF-0D65FDB333CD}" destId="{42224DED-8C61-4B3C-BBB7-F4371EBBEF7C}" srcOrd="0" destOrd="4" presId="urn:microsoft.com/office/officeart/2005/8/layout/radial6"/>
    <dgm:cxn modelId="{20252A2B-5AD6-4CB3-8BB0-39F45233AD9E}" srcId="{A3BEAA18-5114-44DF-BD79-2B5211A30856}" destId="{6553E957-5C86-4752-9866-4710257A5923}" srcOrd="1" destOrd="0" parTransId="{4376CCD9-3FCF-4BD3-983D-D8B6D24F8E1D}" sibTransId="{28EFF7CA-AA31-4732-9275-43B07F29D244}"/>
    <dgm:cxn modelId="{00167B2E-384E-4612-B084-F3CB703F46F8}" type="presOf" srcId="{D0F7301C-7FBF-4D95-9339-F462E811D28C}" destId="{42224DED-8C61-4B3C-BBB7-F4371EBBEF7C}" srcOrd="0" destOrd="3" presId="urn:microsoft.com/office/officeart/2005/8/layout/radial6"/>
    <dgm:cxn modelId="{CE06683F-AD02-4A4A-B205-0AA61FE34CEA}" type="presOf" srcId="{6553E957-5C86-4752-9866-4710257A5923}" destId="{F71B5631-2B2E-4FD3-9A85-836AAAB4625F}" srcOrd="0" destOrd="0" presId="urn:microsoft.com/office/officeart/2005/8/layout/radial6"/>
    <dgm:cxn modelId="{211EE764-DFC8-4C8A-8B53-73BF5FDD7829}" srcId="{9A60E3B6-3AA7-4608-A232-EDA186FE2A8A}" destId="{FDB954EF-AFF2-4770-AA0C-66127CD3E1B3}" srcOrd="1" destOrd="0" parTransId="{86E59C34-BFB0-47E4-BA24-CBA6AC3758FF}" sibTransId="{16F28471-29C1-49B8-B4EB-31791D527C18}"/>
    <dgm:cxn modelId="{2BF42445-1B87-475A-A1F0-C561B358D113}" type="presOf" srcId="{AFB29A03-2A42-4328-AE41-B95462D562CD}" destId="{1A04F51D-ECF6-4161-8017-988610D7A7A8}" srcOrd="0" destOrd="0" presId="urn:microsoft.com/office/officeart/2005/8/layout/radial6"/>
    <dgm:cxn modelId="{2ADAAE46-89BC-4BE1-BCBE-8ED7A37AF8A3}" type="presOf" srcId="{EDA92697-B4E3-40A2-A1B7-5DD76BF574AB}" destId="{78263E64-C429-454A-ADC7-D98FD167399F}" srcOrd="0" destOrd="0" presId="urn:microsoft.com/office/officeart/2005/8/layout/radial6"/>
    <dgm:cxn modelId="{9BAAFD48-2A2F-4CC3-AABB-E38118B469CE}" type="presOf" srcId="{62D98F34-DE94-45D4-8A43-D1754CAFDC78}" destId="{42224DED-8C61-4B3C-BBB7-F4371EBBEF7C}" srcOrd="0" destOrd="5" presId="urn:microsoft.com/office/officeart/2005/8/layout/radial6"/>
    <dgm:cxn modelId="{7F677B4A-CBE1-4699-9ACD-7CB659E2058F}" type="presOf" srcId="{619A9A79-E24C-48B8-88DD-DA60136BF1A0}" destId="{8647393A-B7D3-468D-95A5-B69AC0917047}" srcOrd="0" destOrd="0" presId="urn:microsoft.com/office/officeart/2005/8/layout/radial6"/>
    <dgm:cxn modelId="{C3FDB472-585F-4C31-ADF3-6DCEC5511955}" srcId="{9A60E3B6-3AA7-4608-A232-EDA186FE2A8A}" destId="{D0F7301C-7FBF-4D95-9339-F462E811D28C}" srcOrd="2" destOrd="0" parTransId="{DD6A0C61-2EEE-4BC3-A182-4633CCE803FC}" sibTransId="{94B196E6-5281-4F00-A45D-E5B1B4186FB8}"/>
    <dgm:cxn modelId="{D0E2E272-1566-4291-9F67-D0756C1B5C8C}" type="presOf" srcId="{A5E8C93D-6F67-4C8F-9198-4F240530EBD5}" destId="{73F28B8C-0253-4D59-8CC9-72C68BE85277}" srcOrd="0" destOrd="1" presId="urn:microsoft.com/office/officeart/2005/8/layout/radial6"/>
    <dgm:cxn modelId="{9299BE73-6AFD-4AB6-B614-63E9929AD166}" type="presOf" srcId="{FA1458A7-CDA7-4514-8012-3440731E9492}" destId="{73F28B8C-0253-4D59-8CC9-72C68BE85277}" srcOrd="0" destOrd="0" presId="urn:microsoft.com/office/officeart/2005/8/layout/radial6"/>
    <dgm:cxn modelId="{75B11355-9991-4DB2-BD77-F6CC6A2DAE51}" srcId="{A3BEAA18-5114-44DF-BD79-2B5211A30856}" destId="{4F7036F7-29F6-4178-89C6-F92F31FE2B0C}" srcOrd="4" destOrd="0" parTransId="{A6E47D4F-00DB-4A49-911B-638DD635825A}" sibTransId="{EDA92697-B4E3-40A2-A1B7-5DD76BF574AB}"/>
    <dgm:cxn modelId="{5BBD1855-AD84-450F-BE37-6B9D6BE30C10}" srcId="{A3BEAA18-5114-44DF-BD79-2B5211A30856}" destId="{9A60E3B6-3AA7-4608-A232-EDA186FE2A8A}" srcOrd="5" destOrd="0" parTransId="{998AAF4B-8B22-42EF-9D7C-4E4598B44B7E}" sibTransId="{619A9A79-E24C-48B8-88DD-DA60136BF1A0}"/>
    <dgm:cxn modelId="{363F2F56-A875-448D-8717-178E1E32AA8E}" type="presOf" srcId="{292AE659-6225-40EB-A103-89A93B58477C}" destId="{E2D5C5B3-638C-4FA8-A2DB-2FDD35720D06}" srcOrd="0" destOrd="0" presId="urn:microsoft.com/office/officeart/2005/8/layout/radial6"/>
    <dgm:cxn modelId="{4D9F0D57-451F-4D17-BC94-03F7672B4152}" type="presOf" srcId="{4F7036F7-29F6-4178-89C6-F92F31FE2B0C}" destId="{4F3567D5-75B7-44BE-B099-EA668A6698A1}" srcOrd="0" destOrd="0" presId="urn:microsoft.com/office/officeart/2005/8/layout/radial6"/>
    <dgm:cxn modelId="{14F31A59-1A9D-4687-989C-0DA47036A88B}" type="presOf" srcId="{7A7D733E-0BAD-46B4-9495-30422638603E}" destId="{BCF7EF69-53A2-4BCE-94F6-AACFBBDD3483}" srcOrd="0" destOrd="0" presId="urn:microsoft.com/office/officeart/2005/8/layout/radial6"/>
    <dgm:cxn modelId="{8F684E7B-DCDD-470A-AE19-44257E909751}" srcId="{FA1458A7-CDA7-4514-8012-3440731E9492}" destId="{8B042BD8-1360-4B14-A523-C0898A86A4F5}" srcOrd="1" destOrd="0" parTransId="{BA419128-15CF-44C8-A653-8C1CCAD10584}" sibTransId="{112E5130-D5D2-4079-B777-AA754FF1E7E0}"/>
    <dgm:cxn modelId="{996EEB8B-97B0-459D-B148-068C3F70526B}" srcId="{38471324-787A-4EC8-AC4A-20717794D758}" destId="{A3BEAA18-5114-44DF-BD79-2B5211A30856}" srcOrd="0" destOrd="0" parTransId="{B3D71076-7EEC-449C-857C-EB5ED5CE3B08}" sibTransId="{F89EDC52-E61B-4F95-80AA-8CA4563DC3A4}"/>
    <dgm:cxn modelId="{D25D0E8E-B1E2-464C-AAAA-D43EE0910649}" type="presOf" srcId="{FDB954EF-AFF2-4770-AA0C-66127CD3E1B3}" destId="{42224DED-8C61-4B3C-BBB7-F4371EBBEF7C}" srcOrd="0" destOrd="2" presId="urn:microsoft.com/office/officeart/2005/8/layout/radial6"/>
    <dgm:cxn modelId="{566CF18E-F31C-41FC-8032-46F2013C5C24}" srcId="{9A60E3B6-3AA7-4608-A232-EDA186FE2A8A}" destId="{B74BBFB6-A6AC-4094-AFF9-639D57D53A22}" srcOrd="0" destOrd="0" parTransId="{AC71B69F-BEC6-4482-8839-206147E58D9E}" sibTransId="{344A02D9-AA9B-4C98-9BF8-5E431C8BFD02}"/>
    <dgm:cxn modelId="{F1DFF993-A67E-471E-A8DC-0830BE08466C}" type="presOf" srcId="{098F9F15-C07F-4795-A222-900941854A00}" destId="{FDB5F25F-0329-424D-94AD-35336E82B02E}" srcOrd="0" destOrd="0" presId="urn:microsoft.com/office/officeart/2005/8/layout/radial6"/>
    <dgm:cxn modelId="{B97A6B99-E1D9-451F-B551-1CE8DA4A9532}" type="presOf" srcId="{9A60E3B6-3AA7-4608-A232-EDA186FE2A8A}" destId="{42224DED-8C61-4B3C-BBB7-F4371EBBEF7C}" srcOrd="0" destOrd="0" presId="urn:microsoft.com/office/officeart/2005/8/layout/radial6"/>
    <dgm:cxn modelId="{9C1C7F9F-473B-4682-9A68-CF7F14C2CCBA}" type="presOf" srcId="{8AED39CE-38A3-4B40-B833-9C200CAC77C2}" destId="{A3A422A3-DDE3-4F88-B720-CADC732617D2}" srcOrd="0" destOrd="0" presId="urn:microsoft.com/office/officeart/2005/8/layout/radial6"/>
    <dgm:cxn modelId="{28213AA3-24A8-4B25-AB05-E9304ED14F34}" srcId="{A3BEAA18-5114-44DF-BD79-2B5211A30856}" destId="{FA1458A7-CDA7-4514-8012-3440731E9492}" srcOrd="3" destOrd="0" parTransId="{1E265316-5911-49E9-86E2-15EF8E0C81CC}" sibTransId="{098F9F15-C07F-4795-A222-900941854A00}"/>
    <dgm:cxn modelId="{3B88AAAA-9583-4951-A9D3-DE5548CF565A}" srcId="{FA1458A7-CDA7-4514-8012-3440731E9492}" destId="{A5E8C93D-6F67-4C8F-9198-4F240530EBD5}" srcOrd="0" destOrd="0" parTransId="{D8338EF9-B8E8-4554-8F76-373E8CEA896F}" sibTransId="{3CE72328-04C5-415F-81AB-966749F36123}"/>
    <dgm:cxn modelId="{7767D8AB-F9CB-4884-BBD6-900B627DFD32}" srcId="{A3BEAA18-5114-44DF-BD79-2B5211A30856}" destId="{7A7D733E-0BAD-46B4-9495-30422638603E}" srcOrd="2" destOrd="0" parTransId="{4362CE77-7A80-45B2-8E0A-B479441CAED7}" sibTransId="{8AED39CE-38A3-4B40-B833-9C200CAC77C2}"/>
    <dgm:cxn modelId="{B517BFAE-3C01-477E-8102-0FC3663892F7}" type="presOf" srcId="{38471324-787A-4EC8-AC4A-20717794D758}" destId="{59201FA6-F03F-462F-8DD7-36C839B9F75C}" srcOrd="0" destOrd="0" presId="urn:microsoft.com/office/officeart/2005/8/layout/radial6"/>
    <dgm:cxn modelId="{992EA1D0-38C9-4D29-9062-9C108FBE4D9B}" type="presOf" srcId="{28EFF7CA-AA31-4732-9275-43B07F29D244}" destId="{2D4F78E6-39F6-482A-9307-4F688D1C3971}" srcOrd="0" destOrd="0" presId="urn:microsoft.com/office/officeart/2005/8/layout/radial6"/>
    <dgm:cxn modelId="{876237D7-1111-47D1-9056-8665FD07A2CE}" srcId="{A3BEAA18-5114-44DF-BD79-2B5211A30856}" destId="{AFB29A03-2A42-4328-AE41-B95462D562CD}" srcOrd="0" destOrd="0" parTransId="{0F0C2995-5839-4F6E-B2BE-D18506A9F890}" sibTransId="{292AE659-6225-40EB-A103-89A93B58477C}"/>
    <dgm:cxn modelId="{42E21BEF-BAB3-454E-93AC-FC96EA017511}" srcId="{9A60E3B6-3AA7-4608-A232-EDA186FE2A8A}" destId="{62D98F34-DE94-45D4-8A43-D1754CAFDC78}" srcOrd="4" destOrd="0" parTransId="{79AF85EB-31EA-473A-B7C6-EFB6980DDC1A}" sibTransId="{FAB56F72-1312-46C6-8539-7D8A94A24F08}"/>
    <dgm:cxn modelId="{E196A1F0-ED67-400E-9609-3DC320ADE02F}" srcId="{9A60E3B6-3AA7-4608-A232-EDA186FE2A8A}" destId="{9C722585-E380-4995-80DF-0D65FDB333CD}" srcOrd="3" destOrd="0" parTransId="{6234AD03-7159-4792-BC51-D614435C7209}" sibTransId="{454F996B-69BB-4614-AC02-D2772EE1D5E3}"/>
    <dgm:cxn modelId="{FC48411C-4880-4D5C-967C-A134ECC519A9}" type="presParOf" srcId="{59201FA6-F03F-462F-8DD7-36C839B9F75C}" destId="{BF739EF1-51FA-46AD-BABD-4269EBCC82C0}" srcOrd="0" destOrd="0" presId="urn:microsoft.com/office/officeart/2005/8/layout/radial6"/>
    <dgm:cxn modelId="{67FC7C72-AFD4-48AB-912E-43FE9BBD2AF4}" type="presParOf" srcId="{59201FA6-F03F-462F-8DD7-36C839B9F75C}" destId="{1A04F51D-ECF6-4161-8017-988610D7A7A8}" srcOrd="1" destOrd="0" presId="urn:microsoft.com/office/officeart/2005/8/layout/radial6"/>
    <dgm:cxn modelId="{0D16F85A-BA38-4C4C-B73A-1BB7FD6E8D21}" type="presParOf" srcId="{59201FA6-F03F-462F-8DD7-36C839B9F75C}" destId="{CC1B64D2-D2D5-473C-99C1-CDE98F1CB38A}" srcOrd="2" destOrd="0" presId="urn:microsoft.com/office/officeart/2005/8/layout/radial6"/>
    <dgm:cxn modelId="{9A886685-FAF2-4CE4-BE34-1705CC89DD4C}" type="presParOf" srcId="{59201FA6-F03F-462F-8DD7-36C839B9F75C}" destId="{E2D5C5B3-638C-4FA8-A2DB-2FDD35720D06}" srcOrd="3" destOrd="0" presId="urn:microsoft.com/office/officeart/2005/8/layout/radial6"/>
    <dgm:cxn modelId="{F2C312C9-60D3-4B7A-9544-C40498FBB772}" type="presParOf" srcId="{59201FA6-F03F-462F-8DD7-36C839B9F75C}" destId="{F71B5631-2B2E-4FD3-9A85-836AAAB4625F}" srcOrd="4" destOrd="0" presId="urn:microsoft.com/office/officeart/2005/8/layout/radial6"/>
    <dgm:cxn modelId="{C8B0992F-47AF-4B0D-BCE2-1B9A4A481FA3}" type="presParOf" srcId="{59201FA6-F03F-462F-8DD7-36C839B9F75C}" destId="{FE3E7B50-2678-4121-9FB8-612D97351629}" srcOrd="5" destOrd="0" presId="urn:microsoft.com/office/officeart/2005/8/layout/radial6"/>
    <dgm:cxn modelId="{1D4CB7F2-F662-418E-A2DB-20538C5662ED}" type="presParOf" srcId="{59201FA6-F03F-462F-8DD7-36C839B9F75C}" destId="{2D4F78E6-39F6-482A-9307-4F688D1C3971}" srcOrd="6" destOrd="0" presId="urn:microsoft.com/office/officeart/2005/8/layout/radial6"/>
    <dgm:cxn modelId="{510B6C8E-3B57-4F2B-8815-2E64BBC7D79E}" type="presParOf" srcId="{59201FA6-F03F-462F-8DD7-36C839B9F75C}" destId="{BCF7EF69-53A2-4BCE-94F6-AACFBBDD3483}" srcOrd="7" destOrd="0" presId="urn:microsoft.com/office/officeart/2005/8/layout/radial6"/>
    <dgm:cxn modelId="{78A63388-F888-4DEF-A1D2-94F5FA6CC5EE}" type="presParOf" srcId="{59201FA6-F03F-462F-8DD7-36C839B9F75C}" destId="{3A96E86C-4239-41A8-B420-F516F93E18B9}" srcOrd="8" destOrd="0" presId="urn:microsoft.com/office/officeart/2005/8/layout/radial6"/>
    <dgm:cxn modelId="{222EFE88-A3B0-497F-910C-898FD9097298}" type="presParOf" srcId="{59201FA6-F03F-462F-8DD7-36C839B9F75C}" destId="{A3A422A3-DDE3-4F88-B720-CADC732617D2}" srcOrd="9" destOrd="0" presId="urn:microsoft.com/office/officeart/2005/8/layout/radial6"/>
    <dgm:cxn modelId="{9F9498AE-0DA2-41A5-A3C0-5B1D1BB55F07}" type="presParOf" srcId="{59201FA6-F03F-462F-8DD7-36C839B9F75C}" destId="{73F28B8C-0253-4D59-8CC9-72C68BE85277}" srcOrd="10" destOrd="0" presId="urn:microsoft.com/office/officeart/2005/8/layout/radial6"/>
    <dgm:cxn modelId="{464FFD43-0F5B-46BC-B79E-3CCF064C1E37}" type="presParOf" srcId="{59201FA6-F03F-462F-8DD7-36C839B9F75C}" destId="{3D741628-9B51-4A1F-AA66-0CC128F09681}" srcOrd="11" destOrd="0" presId="urn:microsoft.com/office/officeart/2005/8/layout/radial6"/>
    <dgm:cxn modelId="{8B762191-AC14-4774-B926-855ED9734CB6}" type="presParOf" srcId="{59201FA6-F03F-462F-8DD7-36C839B9F75C}" destId="{FDB5F25F-0329-424D-94AD-35336E82B02E}" srcOrd="12" destOrd="0" presId="urn:microsoft.com/office/officeart/2005/8/layout/radial6"/>
    <dgm:cxn modelId="{1D34CB04-9EB3-4ACB-887D-F65C42E30961}" type="presParOf" srcId="{59201FA6-F03F-462F-8DD7-36C839B9F75C}" destId="{4F3567D5-75B7-44BE-B099-EA668A6698A1}" srcOrd="13" destOrd="0" presId="urn:microsoft.com/office/officeart/2005/8/layout/radial6"/>
    <dgm:cxn modelId="{64664BFC-E70E-424A-82F9-109AA2D59A0B}" type="presParOf" srcId="{59201FA6-F03F-462F-8DD7-36C839B9F75C}" destId="{C0FB3EE6-D15E-4FCD-B29C-33C8B0BA6F82}" srcOrd="14" destOrd="0" presId="urn:microsoft.com/office/officeart/2005/8/layout/radial6"/>
    <dgm:cxn modelId="{A488B33C-98AA-4A2B-A88A-1BD9219124B1}" type="presParOf" srcId="{59201FA6-F03F-462F-8DD7-36C839B9F75C}" destId="{78263E64-C429-454A-ADC7-D98FD167399F}" srcOrd="15" destOrd="0" presId="urn:microsoft.com/office/officeart/2005/8/layout/radial6"/>
    <dgm:cxn modelId="{7BA7411D-E0C0-4045-95E6-363BDCBFCD30}" type="presParOf" srcId="{59201FA6-F03F-462F-8DD7-36C839B9F75C}" destId="{42224DED-8C61-4B3C-BBB7-F4371EBBEF7C}" srcOrd="16" destOrd="0" presId="urn:microsoft.com/office/officeart/2005/8/layout/radial6"/>
    <dgm:cxn modelId="{191EAD42-823E-44FF-9B73-BD63F22AA3A5}" type="presParOf" srcId="{59201FA6-F03F-462F-8DD7-36C839B9F75C}" destId="{9457F0B9-C0F7-435E-B59B-E1AE72F34D4B}" srcOrd="17" destOrd="0" presId="urn:microsoft.com/office/officeart/2005/8/layout/radial6"/>
    <dgm:cxn modelId="{56990BC9-2087-4E39-88A3-AB7C8F5D285E}" type="presParOf" srcId="{59201FA6-F03F-462F-8DD7-36C839B9F75C}" destId="{8647393A-B7D3-468D-95A5-B69AC0917047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A71C67-948B-4506-8919-112F21908D1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465F210-BF5A-47DF-B0B7-CEEE351E7D8C}">
      <dgm:prSet/>
      <dgm:spPr/>
      <dgm:t>
        <a:bodyPr/>
        <a:lstStyle/>
        <a:p>
          <a:r>
            <a:rPr lang="en-US" b="1" u="sng"/>
            <a:t>Why Timeliness is Good Business</a:t>
          </a:r>
          <a:endParaRPr lang="en-US"/>
        </a:p>
      </dgm:t>
    </dgm:pt>
    <dgm:pt modelId="{76430D98-50DC-4BED-B0A3-FD395F042214}" type="parTrans" cxnId="{3B74A7D8-BAB0-42B2-B762-FBBE9F04AA0F}">
      <dgm:prSet/>
      <dgm:spPr/>
      <dgm:t>
        <a:bodyPr/>
        <a:lstStyle/>
        <a:p>
          <a:endParaRPr lang="en-US"/>
        </a:p>
      </dgm:t>
    </dgm:pt>
    <dgm:pt modelId="{49551229-9F90-4661-A105-BE2AFFEC2451}" type="sibTrans" cxnId="{3B74A7D8-BAB0-42B2-B762-FBBE9F04AA0F}">
      <dgm:prSet/>
      <dgm:spPr/>
      <dgm:t>
        <a:bodyPr/>
        <a:lstStyle/>
        <a:p>
          <a:endParaRPr lang="en-US"/>
        </a:p>
      </dgm:t>
    </dgm:pt>
    <dgm:pt modelId="{F8F626E6-0E12-495E-A6A0-1ACCDDABD078}">
      <dgm:prSet/>
      <dgm:spPr/>
      <dgm:t>
        <a:bodyPr/>
        <a:lstStyle/>
        <a:p>
          <a:r>
            <a:rPr lang="en-US" b="1"/>
            <a:t>Avoids the Possibility of No Coverage </a:t>
          </a:r>
          <a:endParaRPr lang="en-US"/>
        </a:p>
      </dgm:t>
    </dgm:pt>
    <dgm:pt modelId="{00A6CDD2-9843-4BEF-8221-48D597D0E60D}" type="parTrans" cxnId="{54F46695-CE72-4605-90DC-8B7E9E9DD82D}">
      <dgm:prSet/>
      <dgm:spPr/>
      <dgm:t>
        <a:bodyPr/>
        <a:lstStyle/>
        <a:p>
          <a:endParaRPr lang="en-US"/>
        </a:p>
      </dgm:t>
    </dgm:pt>
    <dgm:pt modelId="{B5870929-D5EF-4433-8BF7-B9D088C031AE}" type="sibTrans" cxnId="{54F46695-CE72-4605-90DC-8B7E9E9DD82D}">
      <dgm:prSet/>
      <dgm:spPr/>
      <dgm:t>
        <a:bodyPr/>
        <a:lstStyle/>
        <a:p>
          <a:endParaRPr lang="en-US"/>
        </a:p>
      </dgm:t>
    </dgm:pt>
    <dgm:pt modelId="{5DEFC47B-89A0-4215-9E5B-53E1C977B761}">
      <dgm:prSet/>
      <dgm:spPr/>
      <dgm:t>
        <a:bodyPr/>
        <a:lstStyle/>
        <a:p>
          <a:r>
            <a:rPr lang="en-US" b="1" dirty="0"/>
            <a:t>Prompt Payment for First Party and Third Party Claims</a:t>
          </a:r>
          <a:endParaRPr lang="en-US" dirty="0"/>
        </a:p>
      </dgm:t>
    </dgm:pt>
    <dgm:pt modelId="{7A5EAD6E-5E87-4C30-9AE5-5808BC91ABEE}" type="parTrans" cxnId="{638C843C-7494-4437-A237-A4B52242A537}">
      <dgm:prSet/>
      <dgm:spPr/>
      <dgm:t>
        <a:bodyPr/>
        <a:lstStyle/>
        <a:p>
          <a:endParaRPr lang="en-US"/>
        </a:p>
      </dgm:t>
    </dgm:pt>
    <dgm:pt modelId="{F5966DF7-E36C-4221-98C2-C9B8E39AE9EE}" type="sibTrans" cxnId="{638C843C-7494-4437-A237-A4B52242A537}">
      <dgm:prSet/>
      <dgm:spPr/>
      <dgm:t>
        <a:bodyPr/>
        <a:lstStyle/>
        <a:p>
          <a:endParaRPr lang="en-US"/>
        </a:p>
      </dgm:t>
    </dgm:pt>
    <dgm:pt modelId="{9805AEA1-CD57-4D60-892F-B092AF6404FF}">
      <dgm:prSet/>
      <dgm:spPr/>
      <dgm:t>
        <a:bodyPr/>
        <a:lstStyle/>
        <a:p>
          <a:r>
            <a:rPr lang="en-US" b="1" dirty="0"/>
            <a:t>Accelerates Return of Asset Utilization: </a:t>
          </a:r>
          <a:r>
            <a:rPr lang="en-US" dirty="0"/>
            <a:t>Property and Auto</a:t>
          </a:r>
        </a:p>
      </dgm:t>
    </dgm:pt>
    <dgm:pt modelId="{8B5AC2EF-EADB-48DD-8BB3-3511D0C0D3B5}" type="parTrans" cxnId="{89DE7F79-59D7-4D8F-B3D2-0996240FE7D5}">
      <dgm:prSet/>
      <dgm:spPr/>
      <dgm:t>
        <a:bodyPr/>
        <a:lstStyle/>
        <a:p>
          <a:endParaRPr lang="en-US"/>
        </a:p>
      </dgm:t>
    </dgm:pt>
    <dgm:pt modelId="{D247EB82-EC92-47C0-BDBB-BCC3D0616525}" type="sibTrans" cxnId="{89DE7F79-59D7-4D8F-B3D2-0996240FE7D5}">
      <dgm:prSet/>
      <dgm:spPr/>
      <dgm:t>
        <a:bodyPr/>
        <a:lstStyle/>
        <a:p>
          <a:endParaRPr lang="en-US"/>
        </a:p>
      </dgm:t>
    </dgm:pt>
    <dgm:pt modelId="{7E4D0C9C-5F90-4380-89E4-6F2FC01A5B6D}">
      <dgm:prSet/>
      <dgm:spPr/>
      <dgm:t>
        <a:bodyPr/>
        <a:lstStyle/>
        <a:p>
          <a:r>
            <a:rPr lang="en-US" b="1"/>
            <a:t>Reduces Litigation Risks</a:t>
          </a:r>
          <a:endParaRPr lang="en-US"/>
        </a:p>
      </dgm:t>
    </dgm:pt>
    <dgm:pt modelId="{6ADFFC9D-DEEF-481B-B64B-40C196FF67C6}" type="parTrans" cxnId="{DD051C67-4CEE-40A7-BFD8-9AFE295835E9}">
      <dgm:prSet/>
      <dgm:spPr/>
      <dgm:t>
        <a:bodyPr/>
        <a:lstStyle/>
        <a:p>
          <a:endParaRPr lang="en-US"/>
        </a:p>
      </dgm:t>
    </dgm:pt>
    <dgm:pt modelId="{B252D2AD-58B9-477E-B356-F9EF0F10BD81}" type="sibTrans" cxnId="{DD051C67-4CEE-40A7-BFD8-9AFE295835E9}">
      <dgm:prSet/>
      <dgm:spPr/>
      <dgm:t>
        <a:bodyPr/>
        <a:lstStyle/>
        <a:p>
          <a:endParaRPr lang="en-US"/>
        </a:p>
      </dgm:t>
    </dgm:pt>
    <dgm:pt modelId="{1EF2AB2D-42BC-43E6-B88B-B5DCD8EB94B4}">
      <dgm:prSet/>
      <dgm:spPr/>
      <dgm:t>
        <a:bodyPr/>
        <a:lstStyle/>
        <a:p>
          <a:r>
            <a:rPr lang="en-US" b="1" dirty="0"/>
            <a:t>Reduces Total Claim Costs and Claims Cycle Times</a:t>
          </a:r>
          <a:endParaRPr lang="en-US" dirty="0"/>
        </a:p>
      </dgm:t>
    </dgm:pt>
    <dgm:pt modelId="{4C990221-26FF-413F-88A1-B7A172EB0901}" type="parTrans" cxnId="{07054A7F-C33E-4C7D-AA9E-F4550C4195AF}">
      <dgm:prSet/>
      <dgm:spPr/>
      <dgm:t>
        <a:bodyPr/>
        <a:lstStyle/>
        <a:p>
          <a:endParaRPr lang="en-US"/>
        </a:p>
      </dgm:t>
    </dgm:pt>
    <dgm:pt modelId="{ADBFD11A-349C-4B98-9590-6808B943FB0A}" type="sibTrans" cxnId="{07054A7F-C33E-4C7D-AA9E-F4550C4195AF}">
      <dgm:prSet/>
      <dgm:spPr/>
      <dgm:t>
        <a:bodyPr/>
        <a:lstStyle/>
        <a:p>
          <a:endParaRPr lang="en-US"/>
        </a:p>
      </dgm:t>
    </dgm:pt>
    <dgm:pt modelId="{73C4348F-08C0-4259-8FEF-E8BC398D2C08}">
      <dgm:prSet/>
      <dgm:spPr/>
      <dgm:t>
        <a:bodyPr/>
        <a:lstStyle/>
        <a:p>
          <a:r>
            <a:rPr lang="en-US" b="1"/>
            <a:t>Insurance Product and Premiums Stability: </a:t>
          </a:r>
          <a:r>
            <a:rPr lang="en-US"/>
            <a:t>Accurate Loss Runs and Clean Renewal Quotes</a:t>
          </a:r>
        </a:p>
      </dgm:t>
    </dgm:pt>
    <dgm:pt modelId="{5C14189D-044C-4063-B910-1E2FB2574661}" type="parTrans" cxnId="{AEEB07FE-28DB-4961-9826-7BF3AE0AC24C}">
      <dgm:prSet/>
      <dgm:spPr/>
      <dgm:t>
        <a:bodyPr/>
        <a:lstStyle/>
        <a:p>
          <a:endParaRPr lang="en-US"/>
        </a:p>
      </dgm:t>
    </dgm:pt>
    <dgm:pt modelId="{1CD4DC8C-714B-4415-9678-29FECFDDD239}" type="sibTrans" cxnId="{AEEB07FE-28DB-4961-9826-7BF3AE0AC24C}">
      <dgm:prSet/>
      <dgm:spPr/>
      <dgm:t>
        <a:bodyPr/>
        <a:lstStyle/>
        <a:p>
          <a:endParaRPr lang="en-US"/>
        </a:p>
      </dgm:t>
    </dgm:pt>
    <dgm:pt modelId="{BB311789-C56D-43A8-85D0-98CA6D631679}">
      <dgm:prSet/>
      <dgm:spPr/>
      <dgm:t>
        <a:bodyPr/>
        <a:lstStyle/>
        <a:p>
          <a:r>
            <a:rPr lang="en-US" b="1" dirty="0"/>
            <a:t>Reduced Possible Uninsured Financial Exposures: </a:t>
          </a:r>
          <a:r>
            <a:rPr lang="en-US" dirty="0"/>
            <a:t>Liability and Litigation Claims</a:t>
          </a:r>
        </a:p>
      </dgm:t>
    </dgm:pt>
    <dgm:pt modelId="{960A0111-F8E2-46F5-9C2E-F04EB658F915}" type="parTrans" cxnId="{F6CFA008-57E9-4348-829D-D55317817BB4}">
      <dgm:prSet/>
      <dgm:spPr/>
      <dgm:t>
        <a:bodyPr/>
        <a:lstStyle/>
        <a:p>
          <a:endParaRPr lang="en-US"/>
        </a:p>
      </dgm:t>
    </dgm:pt>
    <dgm:pt modelId="{402CA047-DF5F-479B-8B6F-5B89D914BE5B}" type="sibTrans" cxnId="{F6CFA008-57E9-4348-829D-D55317817BB4}">
      <dgm:prSet/>
      <dgm:spPr/>
      <dgm:t>
        <a:bodyPr/>
        <a:lstStyle/>
        <a:p>
          <a:endParaRPr lang="en-US"/>
        </a:p>
      </dgm:t>
    </dgm:pt>
    <dgm:pt modelId="{1B13520E-6881-4226-93DA-ED8C8514F1E5}">
      <dgm:prSet/>
      <dgm:spPr/>
      <dgm:t>
        <a:bodyPr/>
        <a:lstStyle/>
        <a:p>
          <a:r>
            <a:rPr lang="en-US" b="1" dirty="0"/>
            <a:t>Risk Management Factors: </a:t>
          </a:r>
          <a:r>
            <a:rPr lang="en-US" dirty="0"/>
            <a:t>Reducing Likelihood of Future Claims</a:t>
          </a:r>
        </a:p>
      </dgm:t>
    </dgm:pt>
    <dgm:pt modelId="{A8744822-C97A-46C7-99B5-120B741A3A9C}" type="parTrans" cxnId="{A5DE1018-F8BE-4E9C-B76E-90A920E5D24A}">
      <dgm:prSet/>
      <dgm:spPr/>
      <dgm:t>
        <a:bodyPr/>
        <a:lstStyle/>
        <a:p>
          <a:endParaRPr lang="en-US"/>
        </a:p>
      </dgm:t>
    </dgm:pt>
    <dgm:pt modelId="{AA475F41-5C1A-4730-BF00-AC42F5BB9275}" type="sibTrans" cxnId="{A5DE1018-F8BE-4E9C-B76E-90A920E5D24A}">
      <dgm:prSet/>
      <dgm:spPr/>
      <dgm:t>
        <a:bodyPr/>
        <a:lstStyle/>
        <a:p>
          <a:endParaRPr lang="en-US"/>
        </a:p>
      </dgm:t>
    </dgm:pt>
    <dgm:pt modelId="{8374F944-CC42-4121-A19E-5E60C8C85656}" type="pres">
      <dgm:prSet presAssocID="{FEA71C67-948B-4506-8919-112F21908D16}" presName="compositeShape" presStyleCnt="0">
        <dgm:presLayoutVars>
          <dgm:dir/>
          <dgm:resizeHandles/>
        </dgm:presLayoutVars>
      </dgm:prSet>
      <dgm:spPr/>
    </dgm:pt>
    <dgm:pt modelId="{E2DC09EF-3C5B-4EB4-BE3F-4DD875299A14}" type="pres">
      <dgm:prSet presAssocID="{FEA71C67-948B-4506-8919-112F21908D16}" presName="pyramid" presStyleLbl="node1" presStyleIdx="0" presStyleCnt="1"/>
      <dgm:spPr/>
    </dgm:pt>
    <dgm:pt modelId="{3A8339E4-4D1D-4CDE-A67C-64492569BD4B}" type="pres">
      <dgm:prSet presAssocID="{FEA71C67-948B-4506-8919-112F21908D16}" presName="theList" presStyleCnt="0"/>
      <dgm:spPr/>
    </dgm:pt>
    <dgm:pt modelId="{2D3D8232-11EC-4A98-BCDC-7A6E6B9B294D}" type="pres">
      <dgm:prSet presAssocID="{A465F210-BF5A-47DF-B0B7-CEEE351E7D8C}" presName="aNode" presStyleLbl="fgAcc1" presStyleIdx="0" presStyleCnt="9" custLinFactX="-30260" custLinFactY="-100000" custLinFactNeighborX="-100000" custLinFactNeighborY="-147866">
        <dgm:presLayoutVars>
          <dgm:bulletEnabled val="1"/>
        </dgm:presLayoutVars>
      </dgm:prSet>
      <dgm:spPr/>
    </dgm:pt>
    <dgm:pt modelId="{7C5169E9-F446-41A0-BC99-C84FAB73BBB1}" type="pres">
      <dgm:prSet presAssocID="{A465F210-BF5A-47DF-B0B7-CEEE351E7D8C}" presName="aSpace" presStyleCnt="0"/>
      <dgm:spPr/>
    </dgm:pt>
    <dgm:pt modelId="{314C7D9B-88E8-4B0E-B7AD-61B69DB08BC1}" type="pres">
      <dgm:prSet presAssocID="{F8F626E6-0E12-495E-A6A0-1ACCDDABD078}" presName="aNode" presStyleLbl="fgAcc1" presStyleIdx="1" presStyleCnt="9" custLinFactY="-12258" custLinFactNeighborX="-96078" custLinFactNeighborY="-100000">
        <dgm:presLayoutVars>
          <dgm:bulletEnabled val="1"/>
        </dgm:presLayoutVars>
      </dgm:prSet>
      <dgm:spPr/>
    </dgm:pt>
    <dgm:pt modelId="{CA14B813-492E-46C4-9C1F-14351E35628E}" type="pres">
      <dgm:prSet presAssocID="{F8F626E6-0E12-495E-A6A0-1ACCDDABD078}" presName="aSpace" presStyleCnt="0"/>
      <dgm:spPr/>
    </dgm:pt>
    <dgm:pt modelId="{CEF16E48-AE22-4C67-975B-3B4E1AEB8BAA}" type="pres">
      <dgm:prSet presAssocID="{5DEFC47B-89A0-4215-9E5B-53E1C977B761}" presName="aNode" presStyleLbl="fgAcc1" presStyleIdx="2" presStyleCnt="9" custLinFactNeighborX="-5124" custLinFactNeighborY="-14138">
        <dgm:presLayoutVars>
          <dgm:bulletEnabled val="1"/>
        </dgm:presLayoutVars>
      </dgm:prSet>
      <dgm:spPr/>
    </dgm:pt>
    <dgm:pt modelId="{D82A9D76-DEFB-4C87-9E13-E4B4CDFA8197}" type="pres">
      <dgm:prSet presAssocID="{5DEFC47B-89A0-4215-9E5B-53E1C977B761}" presName="aSpace" presStyleCnt="0"/>
      <dgm:spPr/>
    </dgm:pt>
    <dgm:pt modelId="{D22ED8E2-2097-4496-9B01-4244556EED44}" type="pres">
      <dgm:prSet presAssocID="{9805AEA1-CD57-4D60-892F-B092AF6404FF}" presName="aNode" presStyleLbl="fgAcc1" presStyleIdx="3" presStyleCnt="9" custLinFactNeighborX="-98228" custLinFactNeighborY="85463">
        <dgm:presLayoutVars>
          <dgm:bulletEnabled val="1"/>
        </dgm:presLayoutVars>
      </dgm:prSet>
      <dgm:spPr/>
    </dgm:pt>
    <dgm:pt modelId="{78A2E82D-B79A-412A-A2E9-E76912A106BD}" type="pres">
      <dgm:prSet presAssocID="{9805AEA1-CD57-4D60-892F-B092AF6404FF}" presName="aSpace" presStyleCnt="0"/>
      <dgm:spPr/>
    </dgm:pt>
    <dgm:pt modelId="{DE139153-F8DC-4970-87CE-3D1B72C28D63}" type="pres">
      <dgm:prSet presAssocID="{7E4D0C9C-5F90-4380-89E4-6F2FC01A5B6D}" presName="aNode" presStyleLbl="fgAcc1" presStyleIdx="4" presStyleCnt="9" custLinFactY="1647" custLinFactNeighborX="-8168" custLinFactNeighborY="100000">
        <dgm:presLayoutVars>
          <dgm:bulletEnabled val="1"/>
        </dgm:presLayoutVars>
      </dgm:prSet>
      <dgm:spPr/>
    </dgm:pt>
    <dgm:pt modelId="{84675F3E-C7C5-465A-ABDC-4900EB9626FF}" type="pres">
      <dgm:prSet presAssocID="{7E4D0C9C-5F90-4380-89E4-6F2FC01A5B6D}" presName="aSpace" presStyleCnt="0"/>
      <dgm:spPr/>
    </dgm:pt>
    <dgm:pt modelId="{0EDB0ADA-7A44-4C57-AC08-789B64AAAB8C}" type="pres">
      <dgm:prSet presAssocID="{1EF2AB2D-42BC-43E6-B88B-B5DCD8EB94B4}" presName="aNode" presStyleLbl="fgAcc1" presStyleIdx="5" presStyleCnt="9" custLinFactNeighborX="-96938" custLinFactNeighborY="99029">
        <dgm:presLayoutVars>
          <dgm:bulletEnabled val="1"/>
        </dgm:presLayoutVars>
      </dgm:prSet>
      <dgm:spPr/>
    </dgm:pt>
    <dgm:pt modelId="{BAB3F7F6-D4CC-4C12-8B87-79494EAE75D8}" type="pres">
      <dgm:prSet presAssocID="{1EF2AB2D-42BC-43E6-B88B-B5DCD8EB94B4}" presName="aSpace" presStyleCnt="0"/>
      <dgm:spPr/>
    </dgm:pt>
    <dgm:pt modelId="{227F3727-B604-4191-AE75-419B10BDD6C9}" type="pres">
      <dgm:prSet presAssocID="{73C4348F-08C0-4259-8FEF-E8BC398D2C08}" presName="aNode" presStyleLbl="fgAcc1" presStyleIdx="6" presStyleCnt="9" custLinFactY="17563" custLinFactNeighborX="-9457" custLinFactNeighborY="100000">
        <dgm:presLayoutVars>
          <dgm:bulletEnabled val="1"/>
        </dgm:presLayoutVars>
      </dgm:prSet>
      <dgm:spPr/>
    </dgm:pt>
    <dgm:pt modelId="{2BE2C486-6500-4A8C-9CC3-6A8F7B624764}" type="pres">
      <dgm:prSet presAssocID="{73C4348F-08C0-4259-8FEF-E8BC398D2C08}" presName="aSpace" presStyleCnt="0"/>
      <dgm:spPr/>
    </dgm:pt>
    <dgm:pt modelId="{C4A9A98A-F2F7-4AE6-B401-59E0640D5856}" type="pres">
      <dgm:prSet presAssocID="{BB311789-C56D-43A8-85D0-98CA6D631679}" presName="aNode" presStyleLbl="fgAcc1" presStyleIdx="7" presStyleCnt="9" custLinFactY="42321" custLinFactNeighborX="-97368" custLinFactNeighborY="100000">
        <dgm:presLayoutVars>
          <dgm:bulletEnabled val="1"/>
        </dgm:presLayoutVars>
      </dgm:prSet>
      <dgm:spPr/>
    </dgm:pt>
    <dgm:pt modelId="{034D53A4-AAF5-492F-9065-CD3399B105DC}" type="pres">
      <dgm:prSet presAssocID="{BB311789-C56D-43A8-85D0-98CA6D631679}" presName="aSpace" presStyleCnt="0"/>
      <dgm:spPr/>
    </dgm:pt>
    <dgm:pt modelId="{1FA3E813-0952-4E4A-82AF-C1FB1A99FEA5}" type="pres">
      <dgm:prSet presAssocID="{1B13520E-6881-4226-93DA-ED8C8514F1E5}" presName="aNode" presStyleLbl="fgAcc1" presStyleIdx="8" presStyleCnt="9" custLinFactY="62477" custLinFactNeighborX="-5803" custLinFactNeighborY="100000">
        <dgm:presLayoutVars>
          <dgm:bulletEnabled val="1"/>
        </dgm:presLayoutVars>
      </dgm:prSet>
      <dgm:spPr/>
    </dgm:pt>
    <dgm:pt modelId="{C9BC9969-82BB-4FBC-B179-2753E5B8F213}" type="pres">
      <dgm:prSet presAssocID="{1B13520E-6881-4226-93DA-ED8C8514F1E5}" presName="aSpace" presStyleCnt="0"/>
      <dgm:spPr/>
    </dgm:pt>
  </dgm:ptLst>
  <dgm:cxnLst>
    <dgm:cxn modelId="{F6CFA008-57E9-4348-829D-D55317817BB4}" srcId="{FEA71C67-948B-4506-8919-112F21908D16}" destId="{BB311789-C56D-43A8-85D0-98CA6D631679}" srcOrd="7" destOrd="0" parTransId="{960A0111-F8E2-46F5-9C2E-F04EB658F915}" sibTransId="{402CA047-DF5F-479B-8B6F-5B89D914BE5B}"/>
    <dgm:cxn modelId="{F9D6460E-C913-4264-BF53-661550964773}" type="presOf" srcId="{FEA71C67-948B-4506-8919-112F21908D16}" destId="{8374F944-CC42-4121-A19E-5E60C8C85656}" srcOrd="0" destOrd="0" presId="urn:microsoft.com/office/officeart/2005/8/layout/pyramid2"/>
    <dgm:cxn modelId="{A5DE1018-F8BE-4E9C-B76E-90A920E5D24A}" srcId="{FEA71C67-948B-4506-8919-112F21908D16}" destId="{1B13520E-6881-4226-93DA-ED8C8514F1E5}" srcOrd="8" destOrd="0" parTransId="{A8744822-C97A-46C7-99B5-120B741A3A9C}" sibTransId="{AA475F41-5C1A-4730-BF00-AC42F5BB9275}"/>
    <dgm:cxn modelId="{B13E6025-40D9-42CF-A376-E9910DB89755}" type="presOf" srcId="{A465F210-BF5A-47DF-B0B7-CEEE351E7D8C}" destId="{2D3D8232-11EC-4A98-BCDC-7A6E6B9B294D}" srcOrd="0" destOrd="0" presId="urn:microsoft.com/office/officeart/2005/8/layout/pyramid2"/>
    <dgm:cxn modelId="{2976272E-C47D-4E2B-9319-4E09BF061794}" type="presOf" srcId="{5DEFC47B-89A0-4215-9E5B-53E1C977B761}" destId="{CEF16E48-AE22-4C67-975B-3B4E1AEB8BAA}" srcOrd="0" destOrd="0" presId="urn:microsoft.com/office/officeart/2005/8/layout/pyramid2"/>
    <dgm:cxn modelId="{638C843C-7494-4437-A237-A4B52242A537}" srcId="{FEA71C67-948B-4506-8919-112F21908D16}" destId="{5DEFC47B-89A0-4215-9E5B-53E1C977B761}" srcOrd="2" destOrd="0" parTransId="{7A5EAD6E-5E87-4C30-9AE5-5808BC91ABEE}" sibTransId="{F5966DF7-E36C-4221-98C2-C9B8E39AE9EE}"/>
    <dgm:cxn modelId="{A6B9E35D-1FEE-480C-B609-B4340309971D}" type="presOf" srcId="{73C4348F-08C0-4259-8FEF-E8BC398D2C08}" destId="{227F3727-B604-4191-AE75-419B10BDD6C9}" srcOrd="0" destOrd="0" presId="urn:microsoft.com/office/officeart/2005/8/layout/pyramid2"/>
    <dgm:cxn modelId="{DD051C67-4CEE-40A7-BFD8-9AFE295835E9}" srcId="{FEA71C67-948B-4506-8919-112F21908D16}" destId="{7E4D0C9C-5F90-4380-89E4-6F2FC01A5B6D}" srcOrd="4" destOrd="0" parTransId="{6ADFFC9D-DEEF-481B-B64B-40C196FF67C6}" sibTransId="{B252D2AD-58B9-477E-B356-F9EF0F10BD81}"/>
    <dgm:cxn modelId="{D1DBE96C-5379-45B1-B14A-52762B42CFD2}" type="presOf" srcId="{9805AEA1-CD57-4D60-892F-B092AF6404FF}" destId="{D22ED8E2-2097-4496-9B01-4244556EED44}" srcOrd="0" destOrd="0" presId="urn:microsoft.com/office/officeart/2005/8/layout/pyramid2"/>
    <dgm:cxn modelId="{8B6B1D4F-66CC-462E-99F9-95F1DC01C172}" type="presOf" srcId="{BB311789-C56D-43A8-85D0-98CA6D631679}" destId="{C4A9A98A-F2F7-4AE6-B401-59E0640D5856}" srcOrd="0" destOrd="0" presId="urn:microsoft.com/office/officeart/2005/8/layout/pyramid2"/>
    <dgm:cxn modelId="{79D10E54-DD60-4B37-A3A7-6EBD7FAC51D9}" type="presOf" srcId="{1EF2AB2D-42BC-43E6-B88B-B5DCD8EB94B4}" destId="{0EDB0ADA-7A44-4C57-AC08-789B64AAAB8C}" srcOrd="0" destOrd="0" presId="urn:microsoft.com/office/officeart/2005/8/layout/pyramid2"/>
    <dgm:cxn modelId="{89DE7F79-59D7-4D8F-B3D2-0996240FE7D5}" srcId="{FEA71C67-948B-4506-8919-112F21908D16}" destId="{9805AEA1-CD57-4D60-892F-B092AF6404FF}" srcOrd="3" destOrd="0" parTransId="{8B5AC2EF-EADB-48DD-8BB3-3511D0C0D3B5}" sibTransId="{D247EB82-EC92-47C0-BDBB-BCC3D0616525}"/>
    <dgm:cxn modelId="{07054A7F-C33E-4C7D-AA9E-F4550C4195AF}" srcId="{FEA71C67-948B-4506-8919-112F21908D16}" destId="{1EF2AB2D-42BC-43E6-B88B-B5DCD8EB94B4}" srcOrd="5" destOrd="0" parTransId="{4C990221-26FF-413F-88A1-B7A172EB0901}" sibTransId="{ADBFD11A-349C-4B98-9590-6808B943FB0A}"/>
    <dgm:cxn modelId="{54F46695-CE72-4605-90DC-8B7E9E9DD82D}" srcId="{FEA71C67-948B-4506-8919-112F21908D16}" destId="{F8F626E6-0E12-495E-A6A0-1ACCDDABD078}" srcOrd="1" destOrd="0" parTransId="{00A6CDD2-9843-4BEF-8221-48D597D0E60D}" sibTransId="{B5870929-D5EF-4433-8BF7-B9D088C031AE}"/>
    <dgm:cxn modelId="{115891C8-F248-4594-85BF-90B56C252C96}" type="presOf" srcId="{F8F626E6-0E12-495E-A6A0-1ACCDDABD078}" destId="{314C7D9B-88E8-4B0E-B7AD-61B69DB08BC1}" srcOrd="0" destOrd="0" presId="urn:microsoft.com/office/officeart/2005/8/layout/pyramid2"/>
    <dgm:cxn modelId="{3B74A7D8-BAB0-42B2-B762-FBBE9F04AA0F}" srcId="{FEA71C67-948B-4506-8919-112F21908D16}" destId="{A465F210-BF5A-47DF-B0B7-CEEE351E7D8C}" srcOrd="0" destOrd="0" parTransId="{76430D98-50DC-4BED-B0A3-FD395F042214}" sibTransId="{49551229-9F90-4661-A105-BE2AFFEC2451}"/>
    <dgm:cxn modelId="{75FDEEEC-5381-43E2-AE27-B37FC2E55C0A}" type="presOf" srcId="{7E4D0C9C-5F90-4380-89E4-6F2FC01A5B6D}" destId="{DE139153-F8DC-4970-87CE-3D1B72C28D63}" srcOrd="0" destOrd="0" presId="urn:microsoft.com/office/officeart/2005/8/layout/pyramid2"/>
    <dgm:cxn modelId="{373D13F2-9593-4A21-9F74-F7E422EE9268}" type="presOf" srcId="{1B13520E-6881-4226-93DA-ED8C8514F1E5}" destId="{1FA3E813-0952-4E4A-82AF-C1FB1A99FEA5}" srcOrd="0" destOrd="0" presId="urn:microsoft.com/office/officeart/2005/8/layout/pyramid2"/>
    <dgm:cxn modelId="{AEEB07FE-28DB-4961-9826-7BF3AE0AC24C}" srcId="{FEA71C67-948B-4506-8919-112F21908D16}" destId="{73C4348F-08C0-4259-8FEF-E8BC398D2C08}" srcOrd="6" destOrd="0" parTransId="{5C14189D-044C-4063-B910-1E2FB2574661}" sibTransId="{1CD4DC8C-714B-4415-9678-29FECFDDD239}"/>
    <dgm:cxn modelId="{D42436E7-86D0-4F32-9FCE-A7E48F2FBE76}" type="presParOf" srcId="{8374F944-CC42-4121-A19E-5E60C8C85656}" destId="{E2DC09EF-3C5B-4EB4-BE3F-4DD875299A14}" srcOrd="0" destOrd="0" presId="urn:microsoft.com/office/officeart/2005/8/layout/pyramid2"/>
    <dgm:cxn modelId="{C216F30B-93CF-4003-BD49-A1C626611643}" type="presParOf" srcId="{8374F944-CC42-4121-A19E-5E60C8C85656}" destId="{3A8339E4-4D1D-4CDE-A67C-64492569BD4B}" srcOrd="1" destOrd="0" presId="urn:microsoft.com/office/officeart/2005/8/layout/pyramid2"/>
    <dgm:cxn modelId="{BCB68AF2-C503-487B-8765-B9C94059B304}" type="presParOf" srcId="{3A8339E4-4D1D-4CDE-A67C-64492569BD4B}" destId="{2D3D8232-11EC-4A98-BCDC-7A6E6B9B294D}" srcOrd="0" destOrd="0" presId="urn:microsoft.com/office/officeart/2005/8/layout/pyramid2"/>
    <dgm:cxn modelId="{44E42329-87F5-47EE-8EF2-318FDDA54631}" type="presParOf" srcId="{3A8339E4-4D1D-4CDE-A67C-64492569BD4B}" destId="{7C5169E9-F446-41A0-BC99-C84FAB73BBB1}" srcOrd="1" destOrd="0" presId="urn:microsoft.com/office/officeart/2005/8/layout/pyramid2"/>
    <dgm:cxn modelId="{3E26E718-5860-4BDC-B257-2063BF5DE51F}" type="presParOf" srcId="{3A8339E4-4D1D-4CDE-A67C-64492569BD4B}" destId="{314C7D9B-88E8-4B0E-B7AD-61B69DB08BC1}" srcOrd="2" destOrd="0" presId="urn:microsoft.com/office/officeart/2005/8/layout/pyramid2"/>
    <dgm:cxn modelId="{B85CC391-44B7-424A-9C6B-B2CFEC5D52A8}" type="presParOf" srcId="{3A8339E4-4D1D-4CDE-A67C-64492569BD4B}" destId="{CA14B813-492E-46C4-9C1F-14351E35628E}" srcOrd="3" destOrd="0" presId="urn:microsoft.com/office/officeart/2005/8/layout/pyramid2"/>
    <dgm:cxn modelId="{849E7B14-2057-4EA4-84A7-D1358581EDB0}" type="presParOf" srcId="{3A8339E4-4D1D-4CDE-A67C-64492569BD4B}" destId="{CEF16E48-AE22-4C67-975B-3B4E1AEB8BAA}" srcOrd="4" destOrd="0" presId="urn:microsoft.com/office/officeart/2005/8/layout/pyramid2"/>
    <dgm:cxn modelId="{9BD41E4F-A97D-4868-AD2A-48F21653B665}" type="presParOf" srcId="{3A8339E4-4D1D-4CDE-A67C-64492569BD4B}" destId="{D82A9D76-DEFB-4C87-9E13-E4B4CDFA8197}" srcOrd="5" destOrd="0" presId="urn:microsoft.com/office/officeart/2005/8/layout/pyramid2"/>
    <dgm:cxn modelId="{28F846F4-C069-4EB5-81B5-9D6A76BE3420}" type="presParOf" srcId="{3A8339E4-4D1D-4CDE-A67C-64492569BD4B}" destId="{D22ED8E2-2097-4496-9B01-4244556EED44}" srcOrd="6" destOrd="0" presId="urn:microsoft.com/office/officeart/2005/8/layout/pyramid2"/>
    <dgm:cxn modelId="{BA5DCA55-1F97-46E8-9705-605BEBE5C300}" type="presParOf" srcId="{3A8339E4-4D1D-4CDE-A67C-64492569BD4B}" destId="{78A2E82D-B79A-412A-A2E9-E76912A106BD}" srcOrd="7" destOrd="0" presId="urn:microsoft.com/office/officeart/2005/8/layout/pyramid2"/>
    <dgm:cxn modelId="{1CCA9085-B8CE-4202-AD1E-0833B44FC053}" type="presParOf" srcId="{3A8339E4-4D1D-4CDE-A67C-64492569BD4B}" destId="{DE139153-F8DC-4970-87CE-3D1B72C28D63}" srcOrd="8" destOrd="0" presId="urn:microsoft.com/office/officeart/2005/8/layout/pyramid2"/>
    <dgm:cxn modelId="{B7F77003-DC26-4C3B-9665-C1BAF96718DD}" type="presParOf" srcId="{3A8339E4-4D1D-4CDE-A67C-64492569BD4B}" destId="{84675F3E-C7C5-465A-ABDC-4900EB9626FF}" srcOrd="9" destOrd="0" presId="urn:microsoft.com/office/officeart/2005/8/layout/pyramid2"/>
    <dgm:cxn modelId="{C7441606-23F4-46C3-8038-3E0C745E028B}" type="presParOf" srcId="{3A8339E4-4D1D-4CDE-A67C-64492569BD4B}" destId="{0EDB0ADA-7A44-4C57-AC08-789B64AAAB8C}" srcOrd="10" destOrd="0" presId="urn:microsoft.com/office/officeart/2005/8/layout/pyramid2"/>
    <dgm:cxn modelId="{597EC23E-F9EB-4BC6-A057-7F1A08A814AA}" type="presParOf" srcId="{3A8339E4-4D1D-4CDE-A67C-64492569BD4B}" destId="{BAB3F7F6-D4CC-4C12-8B87-79494EAE75D8}" srcOrd="11" destOrd="0" presId="urn:microsoft.com/office/officeart/2005/8/layout/pyramid2"/>
    <dgm:cxn modelId="{7E9FAF08-76A2-47DC-9403-159188DD16F0}" type="presParOf" srcId="{3A8339E4-4D1D-4CDE-A67C-64492569BD4B}" destId="{227F3727-B604-4191-AE75-419B10BDD6C9}" srcOrd="12" destOrd="0" presId="urn:microsoft.com/office/officeart/2005/8/layout/pyramid2"/>
    <dgm:cxn modelId="{859C55B9-15F2-4EC1-88BD-CE4F77146DED}" type="presParOf" srcId="{3A8339E4-4D1D-4CDE-A67C-64492569BD4B}" destId="{2BE2C486-6500-4A8C-9CC3-6A8F7B624764}" srcOrd="13" destOrd="0" presId="urn:microsoft.com/office/officeart/2005/8/layout/pyramid2"/>
    <dgm:cxn modelId="{BD97E00D-66D8-4DA6-B0CF-7358BADBA60C}" type="presParOf" srcId="{3A8339E4-4D1D-4CDE-A67C-64492569BD4B}" destId="{C4A9A98A-F2F7-4AE6-B401-59E0640D5856}" srcOrd="14" destOrd="0" presId="urn:microsoft.com/office/officeart/2005/8/layout/pyramid2"/>
    <dgm:cxn modelId="{552AD1A2-41FC-44A2-B02B-71FED35F576E}" type="presParOf" srcId="{3A8339E4-4D1D-4CDE-A67C-64492569BD4B}" destId="{034D53A4-AAF5-492F-9065-CD3399B105DC}" srcOrd="15" destOrd="0" presId="urn:microsoft.com/office/officeart/2005/8/layout/pyramid2"/>
    <dgm:cxn modelId="{651CD931-9A05-4846-8ED1-73AA4E431652}" type="presParOf" srcId="{3A8339E4-4D1D-4CDE-A67C-64492569BD4B}" destId="{1FA3E813-0952-4E4A-82AF-C1FB1A99FEA5}" srcOrd="16" destOrd="0" presId="urn:microsoft.com/office/officeart/2005/8/layout/pyramid2"/>
    <dgm:cxn modelId="{8D2D9B80-D4DD-4B32-8F84-FE4B583934C0}" type="presParOf" srcId="{3A8339E4-4D1D-4CDE-A67C-64492569BD4B}" destId="{C9BC9969-82BB-4FBC-B179-2753E5B8F213}" srcOrd="1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044580-8B03-428C-A231-A7457E78B0DB}">
      <dsp:nvSpPr>
        <dsp:cNvPr id="0" name=""/>
        <dsp:cNvSpPr/>
      </dsp:nvSpPr>
      <dsp:spPr>
        <a:xfrm>
          <a:off x="1623499" y="0"/>
          <a:ext cx="5596129" cy="559612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D2937-FE03-45BA-8AED-77E1419926D8}">
      <dsp:nvSpPr>
        <dsp:cNvPr id="0" name=""/>
        <dsp:cNvSpPr/>
      </dsp:nvSpPr>
      <dsp:spPr>
        <a:xfrm>
          <a:off x="4448735" y="578266"/>
          <a:ext cx="3637483" cy="9946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What is Timeliness for Insurance Claims</a:t>
          </a:r>
          <a:endParaRPr lang="en-US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Claims Reporting Requirements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Claims Cooperation Requirements</a:t>
          </a:r>
        </a:p>
      </dsp:txBody>
      <dsp:txXfrm>
        <a:off x="4497289" y="626820"/>
        <a:ext cx="3540375" cy="897516"/>
      </dsp:txXfrm>
    </dsp:sp>
    <dsp:sp modelId="{4BCE6B2B-485A-4454-9E49-F29B92E49F07}">
      <dsp:nvSpPr>
        <dsp:cNvPr id="0" name=""/>
        <dsp:cNvSpPr/>
      </dsp:nvSpPr>
      <dsp:spPr>
        <a:xfrm>
          <a:off x="4421563" y="1679111"/>
          <a:ext cx="3637483" cy="9946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What Happens if You Are Not Timely</a:t>
          </a:r>
          <a:endParaRPr lang="en-US" sz="1200" kern="1200"/>
        </a:p>
      </dsp:txBody>
      <dsp:txXfrm>
        <a:off x="4470117" y="1727665"/>
        <a:ext cx="3540375" cy="897516"/>
      </dsp:txXfrm>
    </dsp:sp>
    <dsp:sp modelId="{C6B41464-BDDC-4E0E-8E5E-A474BA350E2F}">
      <dsp:nvSpPr>
        <dsp:cNvPr id="0" name=""/>
        <dsp:cNvSpPr/>
      </dsp:nvSpPr>
      <dsp:spPr>
        <a:xfrm>
          <a:off x="4421563" y="2798064"/>
          <a:ext cx="3637483" cy="9946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Review of Different Policy Coverages</a:t>
          </a:r>
          <a:endParaRPr lang="en-US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Property Policy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Auto Policy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General Liability Policy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Claims Made Policy</a:t>
          </a:r>
        </a:p>
      </dsp:txBody>
      <dsp:txXfrm>
        <a:off x="4470117" y="2846618"/>
        <a:ext cx="3540375" cy="897516"/>
      </dsp:txXfrm>
    </dsp:sp>
    <dsp:sp modelId="{B556CCD9-7F20-440B-BE1B-590988E4EDC9}">
      <dsp:nvSpPr>
        <dsp:cNvPr id="0" name=""/>
        <dsp:cNvSpPr/>
      </dsp:nvSpPr>
      <dsp:spPr>
        <a:xfrm>
          <a:off x="4421563" y="3917017"/>
          <a:ext cx="3637483" cy="9946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Why Timeliness is Good Business</a:t>
          </a:r>
          <a:endParaRPr lang="en-US" sz="1200" kern="1200"/>
        </a:p>
      </dsp:txBody>
      <dsp:txXfrm>
        <a:off x="4470117" y="3965571"/>
        <a:ext cx="3540375" cy="897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F0A1B-26C5-44B9-BCD4-8888CBD56D7B}">
      <dsp:nvSpPr>
        <dsp:cNvPr id="0" name=""/>
        <dsp:cNvSpPr/>
      </dsp:nvSpPr>
      <dsp:spPr>
        <a:xfrm>
          <a:off x="0" y="30825"/>
          <a:ext cx="950976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General Observations</a:t>
          </a:r>
          <a:endParaRPr lang="en-US" sz="2100" kern="1200" dirty="0"/>
        </a:p>
      </dsp:txBody>
      <dsp:txXfrm>
        <a:off x="23988" y="54813"/>
        <a:ext cx="9461784" cy="443423"/>
      </dsp:txXfrm>
    </dsp:sp>
    <dsp:sp modelId="{05C18A10-DD5D-4C61-805C-BF1DDCE101C9}">
      <dsp:nvSpPr>
        <dsp:cNvPr id="0" name=""/>
        <dsp:cNvSpPr/>
      </dsp:nvSpPr>
      <dsp:spPr>
        <a:xfrm>
          <a:off x="0" y="617997"/>
          <a:ext cx="950976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u="sng" kern="1200"/>
            <a:t>Insurance Policy Claims Reporting Requirements</a:t>
          </a:r>
          <a:endParaRPr lang="en-US" sz="2100" kern="1200"/>
        </a:p>
      </dsp:txBody>
      <dsp:txXfrm>
        <a:off x="23988" y="641985"/>
        <a:ext cx="9461784" cy="443423"/>
      </dsp:txXfrm>
    </dsp:sp>
    <dsp:sp modelId="{567354D6-8AF3-4058-988A-1E2572447B90}">
      <dsp:nvSpPr>
        <dsp:cNvPr id="0" name=""/>
        <dsp:cNvSpPr/>
      </dsp:nvSpPr>
      <dsp:spPr>
        <a:xfrm>
          <a:off x="0" y="1109397"/>
          <a:ext cx="9509760" cy="1434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1935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Contractual Requirement:</a:t>
          </a:r>
          <a:r>
            <a:rPr lang="en-US" sz="1600" kern="1200"/>
            <a:t> Claims Reporting is a Policy Condition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When to Report a Claim</a:t>
          </a:r>
          <a:r>
            <a:rPr lang="en-US" sz="1600" kern="1200"/>
            <a:t>: when you are aware of an actual claim or occurrence, even if you believe the claim has no merit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When to Report a Potential Claim:</a:t>
          </a:r>
          <a:r>
            <a:rPr lang="en-US" sz="1600" kern="1200"/>
            <a:t> when you are aware of incidents or circumstances that might reasonably give rise to a future claim, even if you believe the claim has no merit.</a:t>
          </a:r>
          <a:br>
            <a:rPr lang="en-US" sz="1600" kern="1200"/>
          </a:br>
          <a:endParaRPr lang="en-US" sz="1600" kern="1200"/>
        </a:p>
      </dsp:txBody>
      <dsp:txXfrm>
        <a:off x="0" y="1109397"/>
        <a:ext cx="9509760" cy="1434509"/>
      </dsp:txXfrm>
    </dsp:sp>
    <dsp:sp modelId="{EBE989B2-D014-4EEE-8B38-8108697010F0}">
      <dsp:nvSpPr>
        <dsp:cNvPr id="0" name=""/>
        <dsp:cNvSpPr/>
      </dsp:nvSpPr>
      <dsp:spPr>
        <a:xfrm>
          <a:off x="0" y="2543907"/>
          <a:ext cx="950976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u="sng" kern="1200"/>
            <a:t>Insurance Policy Cooperation Requirements</a:t>
          </a:r>
          <a:endParaRPr lang="en-US" sz="2100" kern="1200"/>
        </a:p>
      </dsp:txBody>
      <dsp:txXfrm>
        <a:off x="23988" y="2567895"/>
        <a:ext cx="9461784" cy="443423"/>
      </dsp:txXfrm>
    </dsp:sp>
    <dsp:sp modelId="{E9765C07-1604-4132-802A-BD986E5FDD96}">
      <dsp:nvSpPr>
        <dsp:cNvPr id="0" name=""/>
        <dsp:cNvSpPr/>
      </dsp:nvSpPr>
      <dsp:spPr>
        <a:xfrm>
          <a:off x="0" y="3035307"/>
          <a:ext cx="9509760" cy="173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1935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Contractual Requirement:</a:t>
          </a:r>
          <a:r>
            <a:rPr lang="en-US" sz="1600" kern="1200"/>
            <a:t> Claims Cooperation is a Policy Condition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Cooperation:</a:t>
          </a:r>
          <a:r>
            <a:rPr lang="en-US" sz="1600" kern="1200"/>
            <a:t> assist Carrier with: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Investigation: </a:t>
          </a:r>
          <a:r>
            <a:rPr lang="en-US" sz="1600" kern="1200"/>
            <a:t>provide accurate, timely information, documents, and records related to the claim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Defense: </a:t>
          </a:r>
          <a:r>
            <a:rPr lang="en-US" sz="1600" kern="1200"/>
            <a:t>attending hearings, aiding in securing evidence, and assisting with witnesses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/>
            <a:t>No Interference: </a:t>
          </a:r>
          <a:r>
            <a:rPr lang="en-US" sz="1600" kern="1200"/>
            <a:t>not voluntarily making payments or taking actions that impair the Carrier’s position</a:t>
          </a:r>
        </a:p>
      </dsp:txBody>
      <dsp:txXfrm>
        <a:off x="0" y="3035307"/>
        <a:ext cx="9509760" cy="1738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290F6-1157-48B0-A708-58FA1C9534EB}">
      <dsp:nvSpPr>
        <dsp:cNvPr id="0" name=""/>
        <dsp:cNvSpPr/>
      </dsp:nvSpPr>
      <dsp:spPr>
        <a:xfrm>
          <a:off x="3970225" y="1491"/>
          <a:ext cx="1611409" cy="16114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900" b="1" u="sng" kern="1200" dirty="0"/>
          </a:br>
          <a:r>
            <a:rPr lang="en-US" sz="900" b="1" kern="1200" dirty="0"/>
            <a:t>Lost Documentation:</a:t>
          </a:r>
          <a:r>
            <a:rPr lang="en-US" sz="900" kern="1200" dirty="0"/>
            <a:t> Delayed Reporting may lead to misplaced receipts, photographs, and records, making it difficult to prove the value of your loss</a:t>
          </a:r>
        </a:p>
      </dsp:txBody>
      <dsp:txXfrm>
        <a:off x="4206210" y="237476"/>
        <a:ext cx="1139439" cy="1139439"/>
      </dsp:txXfrm>
    </dsp:sp>
    <dsp:sp modelId="{E17D49A4-BD3B-4546-9BA0-725E0F451809}">
      <dsp:nvSpPr>
        <dsp:cNvPr id="0" name=""/>
        <dsp:cNvSpPr/>
      </dsp:nvSpPr>
      <dsp:spPr>
        <a:xfrm rot="2700000">
          <a:off x="5408507" y="1381551"/>
          <a:ext cx="427404" cy="5438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427285" y="1444988"/>
        <a:ext cx="299183" cy="326310"/>
      </dsp:txXfrm>
    </dsp:sp>
    <dsp:sp modelId="{BD495245-EAFC-404C-A68C-CF0527A04DF2}">
      <dsp:nvSpPr>
        <dsp:cNvPr id="0" name=""/>
        <dsp:cNvSpPr/>
      </dsp:nvSpPr>
      <dsp:spPr>
        <a:xfrm>
          <a:off x="5679891" y="1711158"/>
          <a:ext cx="1611409" cy="16114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Worsening Damage:</a:t>
          </a:r>
          <a:r>
            <a:rPr lang="en-US" sz="900" kern="1200" dirty="0"/>
            <a:t> Untreated damage can worsen over time, and Carrier may refuse to pay for the increased damage caused by the delay in reporting</a:t>
          </a:r>
        </a:p>
      </dsp:txBody>
      <dsp:txXfrm>
        <a:off x="5915876" y="1947143"/>
        <a:ext cx="1139439" cy="1139439"/>
      </dsp:txXfrm>
    </dsp:sp>
    <dsp:sp modelId="{ECE5D0F4-D80D-44A2-BC77-C94C94AF11CF}">
      <dsp:nvSpPr>
        <dsp:cNvPr id="0" name=""/>
        <dsp:cNvSpPr/>
      </dsp:nvSpPr>
      <dsp:spPr>
        <a:xfrm rot="8100000">
          <a:off x="5425614" y="3091217"/>
          <a:ext cx="427404" cy="5438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5535057" y="3154654"/>
        <a:ext cx="299183" cy="326310"/>
      </dsp:txXfrm>
    </dsp:sp>
    <dsp:sp modelId="{E6CFE6CE-7D97-4B8B-9A83-9AB82B769AE2}">
      <dsp:nvSpPr>
        <dsp:cNvPr id="0" name=""/>
        <dsp:cNvSpPr/>
      </dsp:nvSpPr>
      <dsp:spPr>
        <a:xfrm>
          <a:off x="3970225" y="3420824"/>
          <a:ext cx="1611409" cy="16114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/>
            <a:t>Reduced Settlement Value:</a:t>
          </a:r>
          <a:r>
            <a:rPr lang="en-US" sz="900" kern="1200"/>
            <a:t> Delays make it harder to prove the damage was caused by a covered peril which can lead to lower offers</a:t>
          </a:r>
          <a:endParaRPr lang="en-US" sz="900" kern="1200" dirty="0"/>
        </a:p>
      </dsp:txBody>
      <dsp:txXfrm>
        <a:off x="4206210" y="3656809"/>
        <a:ext cx="1139439" cy="1139439"/>
      </dsp:txXfrm>
    </dsp:sp>
    <dsp:sp modelId="{0C4B42D9-5E4D-4643-B6E8-ECC3072D5A48}">
      <dsp:nvSpPr>
        <dsp:cNvPr id="0" name=""/>
        <dsp:cNvSpPr/>
      </dsp:nvSpPr>
      <dsp:spPr>
        <a:xfrm rot="13500000">
          <a:off x="3715948" y="3108324"/>
          <a:ext cx="427404" cy="5438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3825391" y="3262427"/>
        <a:ext cx="299183" cy="326310"/>
      </dsp:txXfrm>
    </dsp:sp>
    <dsp:sp modelId="{A73660AF-2757-4E57-ABAC-B0DE66374F98}">
      <dsp:nvSpPr>
        <dsp:cNvPr id="0" name=""/>
        <dsp:cNvSpPr/>
      </dsp:nvSpPr>
      <dsp:spPr>
        <a:xfrm>
          <a:off x="2260558" y="1711158"/>
          <a:ext cx="1611409" cy="16114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/>
            <a:t>No Coverage: </a:t>
          </a:r>
          <a:r>
            <a:rPr lang="en-US" sz="900" kern="1200"/>
            <a:t>late reporting or non-cooperation can lead to coverage disclaimer if Carrier proves it was prejudiced in its investigation</a:t>
          </a:r>
          <a:endParaRPr lang="en-US" sz="900" kern="1200" dirty="0"/>
        </a:p>
      </dsp:txBody>
      <dsp:txXfrm>
        <a:off x="2496543" y="1947143"/>
        <a:ext cx="1139439" cy="1139439"/>
      </dsp:txXfrm>
    </dsp:sp>
    <dsp:sp modelId="{A0D4004F-A1E1-43E7-9D98-0EB8F3ED0684}">
      <dsp:nvSpPr>
        <dsp:cNvPr id="0" name=""/>
        <dsp:cNvSpPr/>
      </dsp:nvSpPr>
      <dsp:spPr>
        <a:xfrm rot="18900000">
          <a:off x="3698841" y="1398657"/>
          <a:ext cx="427404" cy="5438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717619" y="1552760"/>
        <a:ext cx="299183" cy="326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0F0E0-9C28-4F0D-929E-327B5F1671A6}">
      <dsp:nvSpPr>
        <dsp:cNvPr id="0" name=""/>
        <dsp:cNvSpPr/>
      </dsp:nvSpPr>
      <dsp:spPr>
        <a:xfrm>
          <a:off x="4994397" y="829029"/>
          <a:ext cx="2861550" cy="202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70"/>
              </a:lnTo>
              <a:lnTo>
                <a:pt x="2861550" y="95970"/>
              </a:lnTo>
              <a:lnTo>
                <a:pt x="2861550" y="20278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0C76E-9D30-437C-8804-601C99FE234E}">
      <dsp:nvSpPr>
        <dsp:cNvPr id="0" name=""/>
        <dsp:cNvSpPr/>
      </dsp:nvSpPr>
      <dsp:spPr>
        <a:xfrm>
          <a:off x="4994397" y="829029"/>
          <a:ext cx="2913963" cy="1582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5349"/>
              </a:lnTo>
              <a:lnTo>
                <a:pt x="2913963" y="1475349"/>
              </a:lnTo>
              <a:lnTo>
                <a:pt x="2913963" y="158216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E5814B-D537-4283-87A6-7479667E1B97}">
      <dsp:nvSpPr>
        <dsp:cNvPr id="0" name=""/>
        <dsp:cNvSpPr/>
      </dsp:nvSpPr>
      <dsp:spPr>
        <a:xfrm>
          <a:off x="4994397" y="829029"/>
          <a:ext cx="1193050" cy="2515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8885"/>
              </a:lnTo>
              <a:lnTo>
                <a:pt x="1193050" y="2408885"/>
              </a:lnTo>
              <a:lnTo>
                <a:pt x="1193050" y="251569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58512A-DC33-4308-A985-2B0CE27EC7D5}">
      <dsp:nvSpPr>
        <dsp:cNvPr id="0" name=""/>
        <dsp:cNvSpPr/>
      </dsp:nvSpPr>
      <dsp:spPr>
        <a:xfrm>
          <a:off x="3394037" y="829029"/>
          <a:ext cx="1600360" cy="2256084"/>
        </a:xfrm>
        <a:custGeom>
          <a:avLst/>
          <a:gdLst/>
          <a:ahLst/>
          <a:cxnLst/>
          <a:rect l="0" t="0" r="0" b="0"/>
          <a:pathLst>
            <a:path>
              <a:moveTo>
                <a:pt x="1600360" y="0"/>
              </a:moveTo>
              <a:lnTo>
                <a:pt x="1600360" y="2149274"/>
              </a:lnTo>
              <a:lnTo>
                <a:pt x="0" y="2149274"/>
              </a:lnTo>
              <a:lnTo>
                <a:pt x="0" y="22560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A97DF2-12B9-4A20-B778-7B895D7FE803}">
      <dsp:nvSpPr>
        <dsp:cNvPr id="0" name=""/>
        <dsp:cNvSpPr/>
      </dsp:nvSpPr>
      <dsp:spPr>
        <a:xfrm>
          <a:off x="2195987" y="829029"/>
          <a:ext cx="2798409" cy="1022624"/>
        </a:xfrm>
        <a:custGeom>
          <a:avLst/>
          <a:gdLst/>
          <a:ahLst/>
          <a:cxnLst/>
          <a:rect l="0" t="0" r="0" b="0"/>
          <a:pathLst>
            <a:path>
              <a:moveTo>
                <a:pt x="2798409" y="0"/>
              </a:moveTo>
              <a:lnTo>
                <a:pt x="2798409" y="915813"/>
              </a:lnTo>
              <a:lnTo>
                <a:pt x="0" y="915813"/>
              </a:lnTo>
              <a:lnTo>
                <a:pt x="0" y="102262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E15F55-F15A-4118-9225-5CE0B895D18A}">
      <dsp:nvSpPr>
        <dsp:cNvPr id="0" name=""/>
        <dsp:cNvSpPr/>
      </dsp:nvSpPr>
      <dsp:spPr>
        <a:xfrm>
          <a:off x="604019" y="829029"/>
          <a:ext cx="4390377" cy="368134"/>
        </a:xfrm>
        <a:custGeom>
          <a:avLst/>
          <a:gdLst/>
          <a:ahLst/>
          <a:cxnLst/>
          <a:rect l="0" t="0" r="0" b="0"/>
          <a:pathLst>
            <a:path>
              <a:moveTo>
                <a:pt x="4390377" y="0"/>
              </a:moveTo>
              <a:lnTo>
                <a:pt x="4390377" y="261323"/>
              </a:lnTo>
              <a:lnTo>
                <a:pt x="0" y="261323"/>
              </a:lnTo>
              <a:lnTo>
                <a:pt x="0" y="36813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101EF-3EEA-4C53-99FC-7D73282D2CEC}">
      <dsp:nvSpPr>
        <dsp:cNvPr id="0" name=""/>
        <dsp:cNvSpPr/>
      </dsp:nvSpPr>
      <dsp:spPr>
        <a:xfrm>
          <a:off x="2319236" y="0"/>
          <a:ext cx="5350320" cy="829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What Happens if You Are Not Timely</a:t>
          </a:r>
          <a:endParaRPr lang="en-US" sz="2800" kern="1200" dirty="0"/>
        </a:p>
      </dsp:txBody>
      <dsp:txXfrm>
        <a:off x="2319236" y="0"/>
        <a:ext cx="5350320" cy="829029"/>
      </dsp:txXfrm>
    </dsp:sp>
    <dsp:sp modelId="{A5FBF448-21E7-4FD2-81D4-ED527C4A4C31}">
      <dsp:nvSpPr>
        <dsp:cNvPr id="0" name=""/>
        <dsp:cNvSpPr/>
      </dsp:nvSpPr>
      <dsp:spPr>
        <a:xfrm>
          <a:off x="61970" y="1197163"/>
          <a:ext cx="1084098" cy="18909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No coverage:</a:t>
          </a:r>
          <a:r>
            <a:rPr lang="en-US" sz="1100" kern="1200" dirty="0"/>
            <a:t> Insurers may deny coverage for vehicle repairs and medical bills if the accident was not reported within a reasonable timeframe</a:t>
          </a:r>
        </a:p>
      </dsp:txBody>
      <dsp:txXfrm>
        <a:off x="61970" y="1197163"/>
        <a:ext cx="1084098" cy="1890905"/>
      </dsp:txXfrm>
    </dsp:sp>
    <dsp:sp modelId="{F6517B7F-656A-4018-AECB-D3A60CC20A20}">
      <dsp:nvSpPr>
        <dsp:cNvPr id="0" name=""/>
        <dsp:cNvSpPr/>
      </dsp:nvSpPr>
      <dsp:spPr>
        <a:xfrm>
          <a:off x="1687365" y="1851653"/>
          <a:ext cx="1017244" cy="1505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Reduced Claim Payments: </a:t>
          </a:r>
          <a:r>
            <a:rPr lang="en-US" sz="1100" kern="1200" dirty="0"/>
            <a:t>Delays make it difficult to verify facts, which can result in lower settlements or partial payment of claims</a:t>
          </a:r>
        </a:p>
      </dsp:txBody>
      <dsp:txXfrm>
        <a:off x="1687365" y="1851653"/>
        <a:ext cx="1017244" cy="1505491"/>
      </dsp:txXfrm>
    </dsp:sp>
    <dsp:sp modelId="{4FD261C8-DFF8-43CB-872D-C783540F2EF2}">
      <dsp:nvSpPr>
        <dsp:cNvPr id="0" name=""/>
        <dsp:cNvSpPr/>
      </dsp:nvSpPr>
      <dsp:spPr>
        <a:xfrm>
          <a:off x="2819995" y="3085113"/>
          <a:ext cx="1148082" cy="14165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Jeopardize Legal Defense: </a:t>
          </a:r>
          <a:r>
            <a:rPr lang="en-US" sz="1100" kern="1200" dirty="0"/>
            <a:t>Carrier may refuse to provide legal counsel, making you personally liable for legal fees and damages</a:t>
          </a:r>
        </a:p>
      </dsp:txBody>
      <dsp:txXfrm>
        <a:off x="2819995" y="3085113"/>
        <a:ext cx="1148082" cy="1416518"/>
      </dsp:txXfrm>
    </dsp:sp>
    <dsp:sp modelId="{8392538D-9848-473E-9C8A-EAFCF1942847}">
      <dsp:nvSpPr>
        <dsp:cNvPr id="0" name=""/>
        <dsp:cNvSpPr/>
      </dsp:nvSpPr>
      <dsp:spPr>
        <a:xfrm>
          <a:off x="5238515" y="3344724"/>
          <a:ext cx="1897863" cy="12239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Policy Cancellation or Non-Renewal: </a:t>
          </a:r>
          <a:r>
            <a:rPr lang="en-US" sz="1100" kern="1200" dirty="0"/>
            <a:t>Repeated or extreme delays can be considered a contract violation, leading to the cancellation of your policy</a:t>
          </a:r>
        </a:p>
      </dsp:txBody>
      <dsp:txXfrm>
        <a:off x="5238515" y="3344724"/>
        <a:ext cx="1897863" cy="1223959"/>
      </dsp:txXfrm>
    </dsp:sp>
    <dsp:sp modelId="{F6173CA2-621A-4753-B98C-939A9A55B89A}">
      <dsp:nvSpPr>
        <dsp:cNvPr id="0" name=""/>
        <dsp:cNvSpPr/>
      </dsp:nvSpPr>
      <dsp:spPr>
        <a:xfrm>
          <a:off x="6842283" y="2411189"/>
          <a:ext cx="2132155" cy="7660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Delayed Investigation</a:t>
          </a:r>
          <a:r>
            <a:rPr lang="en-US" sz="1100" kern="1200" dirty="0"/>
            <a:t>: makes evidence to support your claim, such as police reports or witness statements, difficult to obtain which weakens your position</a:t>
          </a:r>
        </a:p>
      </dsp:txBody>
      <dsp:txXfrm>
        <a:off x="6842283" y="2411189"/>
        <a:ext cx="2132155" cy="766036"/>
      </dsp:txXfrm>
    </dsp:sp>
    <dsp:sp modelId="{AAC8E3E1-C1BC-43DC-B44B-B82C94225175}">
      <dsp:nvSpPr>
        <dsp:cNvPr id="0" name=""/>
        <dsp:cNvSpPr/>
      </dsp:nvSpPr>
      <dsp:spPr>
        <a:xfrm>
          <a:off x="7028571" y="1031810"/>
          <a:ext cx="1654752" cy="7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Fraud Suspicions</a:t>
          </a:r>
          <a:r>
            <a:rPr lang="en-US" sz="1000" kern="1200" dirty="0"/>
            <a:t>: Late reporting or non-cooperation raises red flags, leading to more intense scrutiny and possible denial</a:t>
          </a:r>
        </a:p>
      </dsp:txBody>
      <dsp:txXfrm>
        <a:off x="7028571" y="1031810"/>
        <a:ext cx="1654752" cy="7702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3D0D5A-0AF4-425C-A6D9-31B8C1DA58E8}">
      <dsp:nvSpPr>
        <dsp:cNvPr id="0" name=""/>
        <dsp:cNvSpPr/>
      </dsp:nvSpPr>
      <dsp:spPr>
        <a:xfrm>
          <a:off x="618084" y="29248"/>
          <a:ext cx="5347356" cy="53473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kern="1200" dirty="0"/>
            <a:t>Claim Reporting: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Prompt Notice to Carrier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Immediately or as soon as practicable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Any occurrence or offense that may lead to a claim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Any suit or arbitration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Any demand for settlement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kern="1200" dirty="0"/>
            <a:t>Information to Provide: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Names of injured parties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Witnesses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Detailed descriptions of the incident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Photos if possible.</a:t>
          </a:r>
        </a:p>
      </dsp:txBody>
      <dsp:txXfrm>
        <a:off x="1364786" y="659816"/>
        <a:ext cx="3083160" cy="4086219"/>
      </dsp:txXfrm>
    </dsp:sp>
    <dsp:sp modelId="{8AD80925-DF19-451B-8754-E9C38D287976}">
      <dsp:nvSpPr>
        <dsp:cNvPr id="0" name=""/>
        <dsp:cNvSpPr/>
      </dsp:nvSpPr>
      <dsp:spPr>
        <a:xfrm>
          <a:off x="4442517" y="14624"/>
          <a:ext cx="5347356" cy="53473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kern="1200" dirty="0"/>
            <a:t>Duty to Cooperate: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Assist the Carrier in investigations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Settlement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Defending the claim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kern="1200" dirty="0"/>
            <a:t>Information to Provide: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Names of injured parties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Witnesses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Detailed descriptions of the incident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Photos if possible.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kern="1200" dirty="0"/>
            <a:t>No Voluntary Payments:</a:t>
          </a:r>
          <a:endParaRPr lang="en-US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Do not make payments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Assume no obligations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Incur no expenses without the insurer's consent (except for first aid)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kern="1200" dirty="0"/>
            <a:t>What Not to Do:</a:t>
          </a:r>
          <a:endParaRPr lang="en-US" sz="1300" kern="1200" dirty="0"/>
        </a:p>
        <a:p>
          <a:pPr marL="342900" lvl="3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Do not admit fault or promise payment to the injured party</a:t>
          </a:r>
        </a:p>
      </dsp:txBody>
      <dsp:txXfrm>
        <a:off x="5960010" y="645192"/>
        <a:ext cx="3083160" cy="40862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7393A-B7D3-468D-95A5-B69AC0917047}">
      <dsp:nvSpPr>
        <dsp:cNvPr id="0" name=""/>
        <dsp:cNvSpPr/>
      </dsp:nvSpPr>
      <dsp:spPr>
        <a:xfrm>
          <a:off x="3212009" y="341841"/>
          <a:ext cx="4232836" cy="4232836"/>
        </a:xfrm>
        <a:prstGeom prst="blockArc">
          <a:avLst>
            <a:gd name="adj1" fmla="val 12957701"/>
            <a:gd name="adj2" fmla="val 16952117"/>
            <a:gd name="adj3" fmla="val 45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63E64-C429-454A-ADC7-D98FD167399F}">
      <dsp:nvSpPr>
        <dsp:cNvPr id="0" name=""/>
        <dsp:cNvSpPr/>
      </dsp:nvSpPr>
      <dsp:spPr>
        <a:xfrm>
          <a:off x="3284333" y="235334"/>
          <a:ext cx="4232836" cy="4232836"/>
        </a:xfrm>
        <a:prstGeom prst="blockArc">
          <a:avLst>
            <a:gd name="adj1" fmla="val 8811079"/>
            <a:gd name="adj2" fmla="val 12743697"/>
            <a:gd name="adj3" fmla="val 45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5F25F-0329-424D-94AD-35336E82B02E}">
      <dsp:nvSpPr>
        <dsp:cNvPr id="0" name=""/>
        <dsp:cNvSpPr/>
      </dsp:nvSpPr>
      <dsp:spPr>
        <a:xfrm>
          <a:off x="3307732" y="271997"/>
          <a:ext cx="4232836" cy="4232836"/>
        </a:xfrm>
        <a:prstGeom prst="blockArc">
          <a:avLst>
            <a:gd name="adj1" fmla="val 4760245"/>
            <a:gd name="adj2" fmla="val 8883367"/>
            <a:gd name="adj3" fmla="val 45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422A3-DDE3-4F88-B720-CADC732617D2}">
      <dsp:nvSpPr>
        <dsp:cNvPr id="0" name=""/>
        <dsp:cNvSpPr/>
      </dsp:nvSpPr>
      <dsp:spPr>
        <a:xfrm>
          <a:off x="4081085" y="273505"/>
          <a:ext cx="4232836" cy="4232836"/>
        </a:xfrm>
        <a:prstGeom prst="blockArc">
          <a:avLst>
            <a:gd name="adj1" fmla="val 1799339"/>
            <a:gd name="adj2" fmla="val 6053157"/>
            <a:gd name="adj3" fmla="val 45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F78E6-39F6-482A-9307-4F688D1C3971}">
      <dsp:nvSpPr>
        <dsp:cNvPr id="0" name=""/>
        <dsp:cNvSpPr/>
      </dsp:nvSpPr>
      <dsp:spPr>
        <a:xfrm>
          <a:off x="3968356" y="499743"/>
          <a:ext cx="4232836" cy="4232836"/>
        </a:xfrm>
        <a:prstGeom prst="blockArc">
          <a:avLst>
            <a:gd name="adj1" fmla="val 19284330"/>
            <a:gd name="adj2" fmla="val 1378980"/>
            <a:gd name="adj3" fmla="val 45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5C5B3-638C-4FA8-A2DB-2FDD35720D06}">
      <dsp:nvSpPr>
        <dsp:cNvPr id="0" name=""/>
        <dsp:cNvSpPr/>
      </dsp:nvSpPr>
      <dsp:spPr>
        <a:xfrm>
          <a:off x="3879368" y="379584"/>
          <a:ext cx="4232836" cy="4232836"/>
        </a:xfrm>
        <a:prstGeom prst="blockArc">
          <a:avLst>
            <a:gd name="adj1" fmla="val 15836311"/>
            <a:gd name="adj2" fmla="val 19532890"/>
            <a:gd name="adj3" fmla="val 45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39EF1-51FA-46AD-BABD-4269EBCC82C0}">
      <dsp:nvSpPr>
        <dsp:cNvPr id="0" name=""/>
        <dsp:cNvSpPr/>
      </dsp:nvSpPr>
      <dsp:spPr>
        <a:xfrm>
          <a:off x="4847817" y="1320743"/>
          <a:ext cx="1903362" cy="19033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u="none" kern="1200" dirty="0"/>
            <a:t>Claims Made Policy</a:t>
          </a:r>
          <a:endParaRPr lang="en-US" sz="3100" u="none" kern="1200" dirty="0"/>
        </a:p>
      </dsp:txBody>
      <dsp:txXfrm>
        <a:off x="5126558" y="1599484"/>
        <a:ext cx="1345880" cy="1345880"/>
      </dsp:txXfrm>
    </dsp:sp>
    <dsp:sp modelId="{1A04F51D-ECF6-4161-8017-988610D7A7A8}">
      <dsp:nvSpPr>
        <dsp:cNvPr id="0" name=""/>
        <dsp:cNvSpPr/>
      </dsp:nvSpPr>
      <dsp:spPr>
        <a:xfrm>
          <a:off x="5111189" y="-227063"/>
          <a:ext cx="1332354" cy="13323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Claims Reporting: </a:t>
          </a:r>
          <a:r>
            <a:rPr lang="en-US" sz="1200" kern="1200"/>
            <a:t>Increased importance of timely reporting</a:t>
          </a:r>
        </a:p>
      </dsp:txBody>
      <dsp:txXfrm>
        <a:off x="5306308" y="-31944"/>
        <a:ext cx="942116" cy="942116"/>
      </dsp:txXfrm>
    </dsp:sp>
    <dsp:sp modelId="{F71B5631-2B2E-4FD3-9A85-836AAAB4625F}">
      <dsp:nvSpPr>
        <dsp:cNvPr id="0" name=""/>
        <dsp:cNvSpPr/>
      </dsp:nvSpPr>
      <dsp:spPr>
        <a:xfrm>
          <a:off x="6707321" y="526771"/>
          <a:ext cx="1988231" cy="15981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Claims-Made and Reported:</a:t>
          </a:r>
          <a:r>
            <a:rPr lang="en-US" sz="1100" kern="1200" dirty="0"/>
            <a:t> Claim must be first made against the Insured </a:t>
          </a:r>
          <a:r>
            <a:rPr lang="en-US" sz="1100" b="1" i="1" kern="1200" dirty="0"/>
            <a:t>and </a:t>
          </a:r>
          <a:r>
            <a:rPr lang="en-US" sz="1100" kern="1200" dirty="0"/>
            <a:t>reported to the Carrier within the Policy period, or extended reporting period.</a:t>
          </a:r>
        </a:p>
      </dsp:txBody>
      <dsp:txXfrm>
        <a:off x="6998491" y="760816"/>
        <a:ext cx="1405891" cy="1130068"/>
      </dsp:txXfrm>
    </dsp:sp>
    <dsp:sp modelId="{BCF7EF69-53A2-4BCE-94F6-AACFBBDD3483}">
      <dsp:nvSpPr>
        <dsp:cNvPr id="0" name=""/>
        <dsp:cNvSpPr/>
      </dsp:nvSpPr>
      <dsp:spPr>
        <a:xfrm>
          <a:off x="7322859" y="2757629"/>
          <a:ext cx="1332354" cy="13323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Understand what the Policy defines as a Claim</a:t>
          </a:r>
          <a:endParaRPr lang="en-US" sz="1200" kern="1200" dirty="0"/>
        </a:p>
      </dsp:txBody>
      <dsp:txXfrm>
        <a:off x="7517978" y="2952748"/>
        <a:ext cx="942116" cy="942116"/>
      </dsp:txXfrm>
    </dsp:sp>
    <dsp:sp modelId="{73F28B8C-0253-4D59-8CC9-72C68BE85277}">
      <dsp:nvSpPr>
        <dsp:cNvPr id="0" name=""/>
        <dsp:cNvSpPr/>
      </dsp:nvSpPr>
      <dsp:spPr>
        <a:xfrm>
          <a:off x="4500746" y="3297361"/>
          <a:ext cx="2612239" cy="22475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What to Report:</a:t>
          </a:r>
          <a:endParaRPr lang="en-US" sz="11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Actual Claims:</a:t>
          </a:r>
          <a:r>
            <a:rPr lang="en-US" sz="1100" kern="1200" dirty="0"/>
            <a:t> Service of a suit, written demand for money or services, or arbitration proceedings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kern="1200" dirty="0"/>
            <a:t>Potential Claims/Circumstances:</a:t>
          </a:r>
          <a:r>
            <a:rPr lang="en-US" sz="1100" kern="1200" dirty="0"/>
            <a:t> Acts, errors, or omissions that could reasonably be expected to become a claim in the future, such as a known or alleged error</a:t>
          </a:r>
        </a:p>
      </dsp:txBody>
      <dsp:txXfrm>
        <a:off x="4883300" y="3626512"/>
        <a:ext cx="1847131" cy="1589285"/>
      </dsp:txXfrm>
    </dsp:sp>
    <dsp:sp modelId="{4F3567D5-75B7-44BE-B099-EA668A6698A1}">
      <dsp:nvSpPr>
        <dsp:cNvPr id="0" name=""/>
        <dsp:cNvSpPr/>
      </dsp:nvSpPr>
      <dsp:spPr>
        <a:xfrm>
          <a:off x="2685626" y="2707500"/>
          <a:ext cx="1966607" cy="15506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When to Report:</a:t>
          </a:r>
          <a:r>
            <a:rPr lang="en-US" sz="1100" kern="1200" dirty="0"/>
            <a:t> 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As soon as you become aware of the situation, preferably immediately or within a specific timeframe as defined in the Policy.</a:t>
          </a:r>
        </a:p>
      </dsp:txBody>
      <dsp:txXfrm>
        <a:off x="2973629" y="2934583"/>
        <a:ext cx="1390601" cy="1096454"/>
      </dsp:txXfrm>
    </dsp:sp>
    <dsp:sp modelId="{42224DED-8C61-4B3C-BBB7-F4371EBBEF7C}">
      <dsp:nvSpPr>
        <dsp:cNvPr id="0" name=""/>
        <dsp:cNvSpPr/>
      </dsp:nvSpPr>
      <dsp:spPr>
        <a:xfrm>
          <a:off x="2306751" y="0"/>
          <a:ext cx="2694899" cy="24871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Duty to Cooperate: </a:t>
          </a:r>
          <a:r>
            <a:rPr lang="en-US" sz="900" kern="1200" dirty="0"/>
            <a:t>Provide Reasonable Assistance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Promptly forwarding legal notices, summons, or demands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Providing accurate, truthful information about the incident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Producing relevant documents or records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Making yourself available for interviews or examinations under oath if required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Assisting in the defense or settlement process</a:t>
          </a:r>
          <a:br>
            <a:rPr lang="en-US" sz="900" b="1" kern="1200" dirty="0"/>
          </a:br>
          <a:endParaRPr lang="en-US" sz="900" kern="1200" dirty="0"/>
        </a:p>
      </dsp:txBody>
      <dsp:txXfrm>
        <a:off x="2701410" y="364234"/>
        <a:ext cx="1905581" cy="17586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C09EF-3C5B-4EB4-BE3F-4DD875299A14}">
      <dsp:nvSpPr>
        <dsp:cNvPr id="0" name=""/>
        <dsp:cNvSpPr/>
      </dsp:nvSpPr>
      <dsp:spPr>
        <a:xfrm>
          <a:off x="1970018" y="0"/>
          <a:ext cx="5278170" cy="527817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D8232-11EC-4A98-BCDC-7A6E6B9B294D}">
      <dsp:nvSpPr>
        <dsp:cNvPr id="0" name=""/>
        <dsp:cNvSpPr/>
      </dsp:nvSpPr>
      <dsp:spPr>
        <a:xfrm>
          <a:off x="140129" y="33972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u="sng" kern="1200"/>
            <a:t>Why Timeliness is Good Business</a:t>
          </a:r>
          <a:endParaRPr lang="en-US" sz="1100" kern="1200"/>
        </a:p>
      </dsp:txBody>
      <dsp:txXfrm>
        <a:off x="160485" y="54328"/>
        <a:ext cx="3390098" cy="376284"/>
      </dsp:txXfrm>
    </dsp:sp>
    <dsp:sp modelId="{314C7D9B-88E8-4B0E-B7AD-61B69DB08BC1}">
      <dsp:nvSpPr>
        <dsp:cNvPr id="0" name=""/>
        <dsp:cNvSpPr/>
      </dsp:nvSpPr>
      <dsp:spPr>
        <a:xfrm>
          <a:off x="1312849" y="893923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Avoids the Possibility of No Coverage </a:t>
          </a:r>
          <a:endParaRPr lang="en-US" sz="1100" kern="1200"/>
        </a:p>
      </dsp:txBody>
      <dsp:txXfrm>
        <a:off x="1333205" y="914279"/>
        <a:ext cx="3390098" cy="376284"/>
      </dsp:txXfrm>
    </dsp:sp>
    <dsp:sp modelId="{CEF16E48-AE22-4C67-975B-3B4E1AEB8BAA}">
      <dsp:nvSpPr>
        <dsp:cNvPr id="0" name=""/>
        <dsp:cNvSpPr/>
      </dsp:nvSpPr>
      <dsp:spPr>
        <a:xfrm>
          <a:off x="4433309" y="1458914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Prompt Payment for First Party and Third Party Claims</a:t>
          </a:r>
          <a:endParaRPr lang="en-US" sz="1100" kern="1200" dirty="0"/>
        </a:p>
      </dsp:txBody>
      <dsp:txXfrm>
        <a:off x="4453665" y="1479270"/>
        <a:ext cx="3390098" cy="376284"/>
      </dsp:txXfrm>
    </dsp:sp>
    <dsp:sp modelId="{D22ED8E2-2097-4496-9B01-4244556EED44}">
      <dsp:nvSpPr>
        <dsp:cNvPr id="0" name=""/>
        <dsp:cNvSpPr/>
      </dsp:nvSpPr>
      <dsp:spPr>
        <a:xfrm>
          <a:off x="1239087" y="1979951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Accelerates Return of Asset Utilization: </a:t>
          </a:r>
          <a:r>
            <a:rPr lang="en-US" sz="1100" kern="1200" dirty="0"/>
            <a:t>Property and Auto</a:t>
          </a:r>
        </a:p>
      </dsp:txBody>
      <dsp:txXfrm>
        <a:off x="1259443" y="2000307"/>
        <a:ext cx="3390098" cy="376284"/>
      </dsp:txXfrm>
    </dsp:sp>
    <dsp:sp modelId="{DE139153-F8DC-4970-87CE-3D1B72C28D63}">
      <dsp:nvSpPr>
        <dsp:cNvPr id="0" name=""/>
        <dsp:cNvSpPr/>
      </dsp:nvSpPr>
      <dsp:spPr>
        <a:xfrm>
          <a:off x="4328875" y="2463517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Reduces Litigation Risks</a:t>
          </a:r>
          <a:endParaRPr lang="en-US" sz="1100" kern="1200"/>
        </a:p>
      </dsp:txBody>
      <dsp:txXfrm>
        <a:off x="4349231" y="2483873"/>
        <a:ext cx="3390098" cy="376284"/>
      </dsp:txXfrm>
    </dsp:sp>
    <dsp:sp modelId="{0EDB0ADA-7A44-4C57-AC08-789B64AAAB8C}">
      <dsp:nvSpPr>
        <dsp:cNvPr id="0" name=""/>
        <dsp:cNvSpPr/>
      </dsp:nvSpPr>
      <dsp:spPr>
        <a:xfrm>
          <a:off x="1283344" y="2925263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Reduces Total Claim Costs and Claims Cycle Times</a:t>
          </a:r>
          <a:endParaRPr lang="en-US" sz="1100" kern="1200" dirty="0"/>
        </a:p>
      </dsp:txBody>
      <dsp:txXfrm>
        <a:off x="1303700" y="2945619"/>
        <a:ext cx="3390098" cy="376284"/>
      </dsp:txXfrm>
    </dsp:sp>
    <dsp:sp modelId="{227F3727-B604-4191-AE75-419B10BDD6C9}">
      <dsp:nvSpPr>
        <dsp:cNvPr id="0" name=""/>
        <dsp:cNvSpPr/>
      </dsp:nvSpPr>
      <dsp:spPr>
        <a:xfrm>
          <a:off x="4284652" y="3468127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Insurance Product and Premiums Stability: </a:t>
          </a:r>
          <a:r>
            <a:rPr lang="en-US" sz="1100" kern="1200"/>
            <a:t>Accurate Loss Runs and Clean Renewal Quotes</a:t>
          </a:r>
        </a:p>
      </dsp:txBody>
      <dsp:txXfrm>
        <a:off x="4305008" y="3488483"/>
        <a:ext cx="3390098" cy="376284"/>
      </dsp:txXfrm>
    </dsp:sp>
    <dsp:sp modelId="{C4A9A98A-F2F7-4AE6-B401-59E0640D5856}">
      <dsp:nvSpPr>
        <dsp:cNvPr id="0" name=""/>
        <dsp:cNvSpPr/>
      </dsp:nvSpPr>
      <dsp:spPr>
        <a:xfrm>
          <a:off x="1268592" y="4040487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Reduced Possible Uninsured Financial Exposures: </a:t>
          </a:r>
          <a:r>
            <a:rPr lang="en-US" sz="1100" kern="1200" dirty="0"/>
            <a:t>Liability and Litigation Claims</a:t>
          </a:r>
        </a:p>
      </dsp:txBody>
      <dsp:txXfrm>
        <a:off x="1288948" y="4060843"/>
        <a:ext cx="3390098" cy="376284"/>
      </dsp:txXfrm>
    </dsp:sp>
    <dsp:sp modelId="{1FA3E813-0952-4E4A-82AF-C1FB1A99FEA5}">
      <dsp:nvSpPr>
        <dsp:cNvPr id="0" name=""/>
        <dsp:cNvSpPr/>
      </dsp:nvSpPr>
      <dsp:spPr>
        <a:xfrm>
          <a:off x="4410013" y="4593658"/>
          <a:ext cx="3430810" cy="4169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Risk Management Factors: </a:t>
          </a:r>
          <a:r>
            <a:rPr lang="en-US" sz="1100" kern="1200" dirty="0"/>
            <a:t>Reducing Likelihood of Future Claims</a:t>
          </a:r>
        </a:p>
      </dsp:txBody>
      <dsp:txXfrm>
        <a:off x="4430369" y="4614014"/>
        <a:ext cx="3390098" cy="376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C6D5E-92D4-4D83-8725-EB39CB5B259D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0A413-399E-4CDB-BD16-A201956BD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28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Claims Made Policy</a:t>
            </a:r>
            <a:endParaRPr lang="en-US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Claims Reporting: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importance of timely reporting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Claims-Made and Reported: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Claim must be first made against the Insured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to the Carrier within the Policy period, or extended reporting period.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what the Policy Defines as a Claim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to Report: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 Claims: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Service of a suit, written demand for money or services, or arbitration proceedings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Potential Claims/Circumstances: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Acts, errors, or omissions that could reasonably be expected to become a claim in the future, such as a known or alleged error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to Report: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As soon as you become aware of the situation, preferably immediately or within a specific timeframe as defined in the Policy.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Duty to Cooperate: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Reasonable Assistance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Promptly forwarding legal notices, summons, or demands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Providing accurate, truthful information about the incident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Producing relevant documents or records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yourself available for interviews or examinations under oath if required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Assisting in the defense or settlement process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B0A413-399E-4CDB-BD16-A201956BDC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38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2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2422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22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7909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53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92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9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2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88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28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8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1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3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1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03C19-F327-4474-8C8C-0D61AD5B3BA4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71FBCE-0C6E-494E-8A99-9F3C6160E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9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29DA6-8DE0-E6D3-0147-B2BDCCEE39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Timeliness is Good Business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F73617-CFC9-3693-86DE-A1D813FF5A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William Hoover, Director P&amp;C Claim Operations</a:t>
            </a:r>
          </a:p>
          <a:p>
            <a:r>
              <a:rPr lang="en-US" dirty="0"/>
              <a:t>The Mahoney Group</a:t>
            </a:r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9DA9290D-9DC3-A74A-9D46-1EFF3EBFB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1" y="303247"/>
            <a:ext cx="2243624" cy="128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36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86FD9-3C8B-2851-367A-410EE46CB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B7363-E129-50A2-09B5-26AD2505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56" y="496182"/>
            <a:ext cx="10886594" cy="660400"/>
          </a:xfrm>
        </p:spPr>
        <p:txBody>
          <a:bodyPr/>
          <a:lstStyle/>
          <a:p>
            <a:r>
              <a:rPr lang="en-US" b="1" dirty="0"/>
              <a:t>Timeliness is Good Business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F435F3-2CF1-5206-BB98-858F1F77ED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7532989"/>
              </p:ext>
            </p:extLst>
          </p:nvPr>
        </p:nvGraphicFramePr>
        <p:xfrm>
          <a:off x="0" y="1259821"/>
          <a:ext cx="11201400" cy="5472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1772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0F1F6-7E8E-264E-E892-6DBCA89D3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CDE78-D59B-72BF-7AA7-539AD2738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56" y="496182"/>
            <a:ext cx="10886594" cy="660400"/>
          </a:xfrm>
        </p:spPr>
        <p:txBody>
          <a:bodyPr/>
          <a:lstStyle/>
          <a:p>
            <a:r>
              <a:rPr lang="en-US" b="1" dirty="0"/>
              <a:t>Timeliness is Good Business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0D6693-B99E-60F0-E6D5-5F47AD3D8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582" y="1269683"/>
            <a:ext cx="10009933" cy="52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Claims Made Policy</a:t>
            </a:r>
            <a:r>
              <a:rPr lang="en-US" u="sng" dirty="0"/>
              <a:t> </a:t>
            </a:r>
            <a:r>
              <a:rPr lang="en-US" b="1" u="sng" dirty="0"/>
              <a:t>What Happens if You Are Not Timely</a:t>
            </a:r>
            <a:endParaRPr lang="en-US" u="sng" dirty="0"/>
          </a:p>
          <a:p>
            <a:pPr lvl="0"/>
            <a:r>
              <a:rPr lang="en-US" b="1" dirty="0"/>
              <a:t>No Coverage: </a:t>
            </a:r>
            <a:r>
              <a:rPr lang="en-US" dirty="0"/>
              <a:t>Late reporting, even by a few days, can lead to disclaimer of coverage</a:t>
            </a:r>
          </a:p>
          <a:p>
            <a:pPr lvl="0"/>
            <a:endParaRPr lang="en-US" b="1" dirty="0"/>
          </a:p>
          <a:p>
            <a:pPr lvl="0"/>
            <a:r>
              <a:rPr lang="en-US" b="1" dirty="0"/>
              <a:t>No Prejudice Required </a:t>
            </a:r>
            <a:r>
              <a:rPr lang="en-US" dirty="0"/>
              <a:t>for Late Reporting</a:t>
            </a:r>
          </a:p>
          <a:p>
            <a:pPr lvl="0"/>
            <a:endParaRPr lang="en-US" b="1" dirty="0"/>
          </a:p>
          <a:p>
            <a:pPr lvl="0"/>
            <a:r>
              <a:rPr lang="en-US" b="1" dirty="0"/>
              <a:t>Prejudice may be Required </a:t>
            </a:r>
            <a:r>
              <a:rPr lang="en-US" dirty="0"/>
              <a:t>for non-cooperation</a:t>
            </a:r>
          </a:p>
          <a:p>
            <a:pPr lvl="0"/>
            <a:endParaRPr lang="en-US" b="1" dirty="0"/>
          </a:p>
          <a:p>
            <a:pPr lvl="0"/>
            <a:r>
              <a:rPr lang="en-US" b="1" dirty="0"/>
              <a:t>Increased Claim Costs</a:t>
            </a:r>
            <a:endParaRPr lang="en-US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Increased Likelihood of Litigation</a:t>
            </a:r>
            <a:endParaRPr lang="en-US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Extends Claims Cycle Time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855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2D675-5366-297D-4878-48EAE426E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D5830-8C4D-BEDC-F408-4AB0DABB8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56" y="496182"/>
            <a:ext cx="10886594" cy="660400"/>
          </a:xfrm>
        </p:spPr>
        <p:txBody>
          <a:bodyPr/>
          <a:lstStyle/>
          <a:p>
            <a:r>
              <a:rPr lang="en-US" b="1" dirty="0"/>
              <a:t>Timeliness is Good Business</a:t>
            </a:r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7477E063-2430-90CB-53D2-CC8601C831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34987"/>
              </p:ext>
            </p:extLst>
          </p:nvPr>
        </p:nvGraphicFramePr>
        <p:xfrm>
          <a:off x="669956" y="1351164"/>
          <a:ext cx="10009933" cy="5278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1856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88258-2264-5236-60D7-13433E90A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B4F29-4891-D289-6305-FAE5BC44D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56" y="496182"/>
            <a:ext cx="10886594" cy="660400"/>
          </a:xfrm>
        </p:spPr>
        <p:txBody>
          <a:bodyPr/>
          <a:lstStyle/>
          <a:p>
            <a:r>
              <a:rPr lang="en-US" b="1" dirty="0"/>
              <a:t>Timeliness is Good Business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80BC33-7F13-BC6E-4A75-7841F96DD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956" y="1660880"/>
            <a:ext cx="10009933" cy="52781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/>
              <a:t>Thank You!</a:t>
            </a:r>
          </a:p>
          <a:p>
            <a:pPr marL="0" indent="0" algn="ctr">
              <a:buNone/>
            </a:pPr>
            <a:endParaRPr lang="en-US" sz="4800" b="1" i="1" dirty="0"/>
          </a:p>
          <a:p>
            <a:pPr marL="0" indent="0" algn="ctr">
              <a:buNone/>
            </a:pPr>
            <a:r>
              <a:rPr lang="en-US" sz="4800" b="1" i="1" dirty="0"/>
              <a:t>Questions?     </a:t>
            </a:r>
          </a:p>
          <a:p>
            <a:pPr marL="0" indent="0" algn="ctr">
              <a:buNone/>
            </a:pPr>
            <a:endParaRPr lang="en-US" sz="4800" b="1" i="1" dirty="0"/>
          </a:p>
          <a:p>
            <a:pPr marL="0" indent="0" algn="ctr">
              <a:buNone/>
            </a:pPr>
            <a:r>
              <a:rPr lang="en-US" sz="4800" b="1" i="1" dirty="0"/>
              <a:t>Comments?</a:t>
            </a:r>
            <a:endParaRPr lang="en-US" sz="4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04BAF-8D5F-C458-CA2C-2CB48FB99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51" y="238870"/>
            <a:ext cx="8596668" cy="640945"/>
          </a:xfrm>
        </p:spPr>
        <p:txBody>
          <a:bodyPr>
            <a:noAutofit/>
          </a:bodyPr>
          <a:lstStyle/>
          <a:p>
            <a:r>
              <a:rPr lang="en-US" b="1" dirty="0"/>
              <a:t>Timeliness is Good Business</a:t>
            </a:r>
            <a:br>
              <a:rPr lang="en-US" dirty="0"/>
            </a:br>
            <a:endParaRPr lang="en-US" sz="28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AE75F0C-58B9-8C47-98C0-F903785DC7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340195"/>
              </p:ext>
            </p:extLst>
          </p:nvPr>
        </p:nvGraphicFramePr>
        <p:xfrm>
          <a:off x="503869" y="1188719"/>
          <a:ext cx="9682547" cy="5596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657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FA756-1A9F-43DD-6CDB-CA6847A3B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 sz="3200" b="1" dirty="0"/>
              <a:t>Timeliness is Good Business</a:t>
            </a:r>
            <a:endParaRPr lang="en-US" sz="3200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FC53241-BCA9-4C2A-3941-02CEBCC7EB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961889"/>
              </p:ext>
            </p:extLst>
          </p:nvPr>
        </p:nvGraphicFramePr>
        <p:xfrm>
          <a:off x="448056" y="1408176"/>
          <a:ext cx="9509760" cy="4840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041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AF44C1-8D88-A674-15CD-9CF3AB0A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A3C88-4F81-2B58-3C61-FBC9E4473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35" y="-24143"/>
            <a:ext cx="7842877" cy="1320800"/>
          </a:xfrm>
        </p:spPr>
        <p:txBody>
          <a:bodyPr anchor="ctr">
            <a:normAutofit/>
          </a:bodyPr>
          <a:lstStyle/>
          <a:p>
            <a:r>
              <a:rPr lang="en-US" sz="3200" b="1" dirty="0"/>
              <a:t>Timeliness is Good Business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70455F-A467-C7A6-7610-CF1EF7AB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635" y="1296656"/>
            <a:ext cx="10587285" cy="50218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b="1" u="sng" dirty="0"/>
              <a:t>Property Policy</a:t>
            </a:r>
            <a:br>
              <a:rPr lang="en-US" sz="2200" b="1" u="sng" dirty="0"/>
            </a:br>
            <a:endParaRPr lang="en-US" sz="2200" b="1" dirty="0"/>
          </a:p>
          <a:p>
            <a:pPr lvl="0"/>
            <a:r>
              <a:rPr lang="en-US" b="1" dirty="0"/>
              <a:t>Claim Reporting </a:t>
            </a:r>
            <a:r>
              <a:rPr lang="en-US" dirty="0"/>
              <a:t>requires that you give prompt notice of the loss or damage</a:t>
            </a:r>
            <a:endParaRPr lang="en-US" sz="1600" dirty="0"/>
          </a:p>
          <a:p>
            <a:pPr lvl="1"/>
            <a:r>
              <a:rPr lang="en-US" b="1" dirty="0"/>
              <a:t>What is “Prompt Notice”</a:t>
            </a:r>
            <a:r>
              <a:rPr lang="en-US" dirty="0"/>
              <a:t>: as soon as a reasonable person would realize a claim is necessary</a:t>
            </a:r>
            <a:endParaRPr lang="en-US" sz="1400" dirty="0"/>
          </a:p>
          <a:p>
            <a:pPr lvl="1"/>
            <a:r>
              <a:rPr lang="en-US" b="1" dirty="0"/>
              <a:t>What to Report</a:t>
            </a:r>
            <a:r>
              <a:rPr lang="en-US" dirty="0"/>
              <a:t>: a description of the damage, and any relevant police reports (for theft/crime)</a:t>
            </a:r>
            <a:endParaRPr lang="en-US" sz="1400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US" sz="1600" dirty="0"/>
          </a:p>
          <a:p>
            <a:pPr lvl="0"/>
            <a:r>
              <a:rPr lang="en-US" b="1" dirty="0"/>
              <a:t>Duty to Mitigate: </a:t>
            </a:r>
            <a:r>
              <a:rPr lang="en-US" dirty="0"/>
              <a:t>duty to report often includes a requirement to take reasonable steps to prevent further damage after the initial loss</a:t>
            </a:r>
            <a:endParaRPr lang="en-US" sz="1600" dirty="0"/>
          </a:p>
          <a:p>
            <a:pPr lvl="1"/>
            <a:r>
              <a:rPr lang="en-US" b="1" dirty="0"/>
              <a:t>Document Mitigation</a:t>
            </a:r>
            <a:r>
              <a:rPr lang="en-US" dirty="0"/>
              <a:t>: photos or videos of the damage before making repairs</a:t>
            </a:r>
            <a:endParaRPr lang="en-US" sz="1400" dirty="0"/>
          </a:p>
          <a:p>
            <a:pPr marL="0" indent="0">
              <a:buNone/>
            </a:pPr>
            <a:endParaRPr lang="en-US" sz="1600" dirty="0"/>
          </a:p>
          <a:p>
            <a:pPr lvl="0"/>
            <a:r>
              <a:rPr lang="en-US" b="1" dirty="0"/>
              <a:t>Duty to Cooperate</a:t>
            </a:r>
            <a:endParaRPr lang="en-US" sz="1600" dirty="0"/>
          </a:p>
          <a:p>
            <a:pPr lvl="1"/>
            <a:r>
              <a:rPr lang="en-US" dirty="0"/>
              <a:t>Statements Under Oath</a:t>
            </a:r>
            <a:endParaRPr lang="en-US" sz="1400" dirty="0"/>
          </a:p>
          <a:p>
            <a:pPr lvl="1"/>
            <a:r>
              <a:rPr lang="en-US" dirty="0"/>
              <a:t>Making Property Available for Inspection</a:t>
            </a:r>
            <a:endParaRPr lang="en-US" sz="1400" dirty="0"/>
          </a:p>
          <a:p>
            <a:pPr lvl="1"/>
            <a:r>
              <a:rPr lang="en-US" dirty="0"/>
              <a:t>Producing Financial Records</a:t>
            </a:r>
            <a:endParaRPr lang="en-US" sz="1400" dirty="0"/>
          </a:p>
          <a:p>
            <a:pPr lvl="1"/>
            <a:r>
              <a:rPr lang="en-US" dirty="0"/>
              <a:t>Notify Carrier of Legal Papers</a:t>
            </a:r>
            <a:endParaRPr lang="en-US" sz="1400" dirty="0"/>
          </a:p>
          <a:p>
            <a:pPr>
              <a:lnSpc>
                <a:spcPct val="90000"/>
              </a:lnSpc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58308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44867-2326-B9D2-8955-84F8A3254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6C2C2-AC32-D0DE-E141-C56DC601C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312" y="457794"/>
            <a:ext cx="9692239" cy="79432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Timeliness is Good Business</a:t>
            </a:r>
            <a:br>
              <a:rPr lang="en-US" b="1" dirty="0"/>
            </a:br>
            <a:r>
              <a:rPr lang="en-US" sz="2700" b="1" dirty="0"/>
              <a:t>Property Policy - What Happens if You Are Not Timely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98A1CDF-9544-4F5B-EBA4-202141042F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999217"/>
              </p:ext>
            </p:extLst>
          </p:nvPr>
        </p:nvGraphicFramePr>
        <p:xfrm>
          <a:off x="599312" y="1466663"/>
          <a:ext cx="9551860" cy="5033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446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EE770-2B75-11F6-2544-5FE2C4A87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56" y="496182"/>
            <a:ext cx="10886594" cy="660400"/>
          </a:xfrm>
        </p:spPr>
        <p:txBody>
          <a:bodyPr/>
          <a:lstStyle/>
          <a:p>
            <a:r>
              <a:rPr lang="en-US" b="1" dirty="0"/>
              <a:t>Timeliness is Good Business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D0476C-8F4B-28DE-3173-C9D67F16F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956" y="1351164"/>
            <a:ext cx="10009933" cy="527817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b="1" u="sng" dirty="0"/>
              <a:t>Auto Policy</a:t>
            </a:r>
            <a:br>
              <a:rPr lang="en-US" b="1" u="sng" dirty="0"/>
            </a:br>
            <a:endParaRPr lang="en-US" sz="1400" dirty="0"/>
          </a:p>
          <a:p>
            <a:pPr lvl="0"/>
            <a:r>
              <a:rPr lang="en-US" b="1" dirty="0"/>
              <a:t>Claim Reporting </a:t>
            </a:r>
            <a:r>
              <a:rPr lang="en-US" dirty="0"/>
              <a:t>prompt notice of accident, claim, suit or loss</a:t>
            </a:r>
            <a:endParaRPr lang="en-US" sz="1600" dirty="0"/>
          </a:p>
          <a:p>
            <a:pPr lvl="1"/>
            <a:r>
              <a:rPr lang="en-US" dirty="0"/>
              <a:t>How, when, and where accident or loss occurred</a:t>
            </a:r>
            <a:endParaRPr lang="en-US" sz="1400" dirty="0"/>
          </a:p>
          <a:p>
            <a:pPr lvl="1"/>
            <a:r>
              <a:rPr lang="en-US" dirty="0"/>
              <a:t>Insured and Driver’s name and address</a:t>
            </a:r>
            <a:endParaRPr lang="en-US" sz="1400" dirty="0"/>
          </a:p>
          <a:p>
            <a:pPr lvl="1"/>
            <a:r>
              <a:rPr lang="en-US" dirty="0"/>
              <a:t>Names and addresses of injured persons or witnesses</a:t>
            </a:r>
            <a:endParaRPr lang="en-US" sz="1400" dirty="0"/>
          </a:p>
          <a:p>
            <a:pPr marL="0" indent="0">
              <a:buNone/>
            </a:pPr>
            <a:endParaRPr lang="en-US" sz="1600" dirty="0"/>
          </a:p>
          <a:p>
            <a:pPr lvl="0"/>
            <a:r>
              <a:rPr lang="en-US" b="1" dirty="0"/>
              <a:t>Duty to Cooperate</a:t>
            </a:r>
            <a:endParaRPr lang="en-US" sz="1600" dirty="0"/>
          </a:p>
          <a:p>
            <a:pPr lvl="1"/>
            <a:r>
              <a:rPr lang="en-US" dirty="0"/>
              <a:t>Assume no obligation, make no payment, incur no expense without Carrier’s consent</a:t>
            </a:r>
            <a:endParaRPr lang="en-US" sz="1400" dirty="0"/>
          </a:p>
          <a:p>
            <a:pPr lvl="1"/>
            <a:r>
              <a:rPr lang="en-US" dirty="0"/>
              <a:t>Immediately send copies of any request, demand, order, notice, summons, or legal paper received concerning the claim or suit</a:t>
            </a:r>
            <a:endParaRPr lang="en-US" sz="1400" dirty="0"/>
          </a:p>
          <a:p>
            <a:pPr lvl="1"/>
            <a:r>
              <a:rPr lang="en-US" dirty="0"/>
              <a:t>Cooperate in the investigation or settlement</a:t>
            </a:r>
            <a:endParaRPr lang="en-US" sz="1400" dirty="0"/>
          </a:p>
          <a:p>
            <a:pPr lvl="1"/>
            <a:r>
              <a:rPr lang="en-US" dirty="0"/>
              <a:t>Submit to examination by physicians of Carrier choice</a:t>
            </a:r>
            <a:endParaRPr lang="en-US" sz="1400" dirty="0"/>
          </a:p>
          <a:p>
            <a:pPr lvl="1"/>
            <a:r>
              <a:rPr lang="en-US" dirty="0"/>
              <a:t>Permit Carrier to inspect auto and records proving the loss before it is repaired</a:t>
            </a:r>
            <a:endParaRPr lang="en-US" sz="1400" dirty="0"/>
          </a:p>
          <a:p>
            <a:pPr lvl="1"/>
            <a:r>
              <a:rPr lang="en-US" dirty="0"/>
              <a:t>Agree to Examination Under Oath or give a signed statement </a:t>
            </a:r>
            <a:endParaRPr lang="en-US" sz="1400" dirty="0"/>
          </a:p>
          <a:p>
            <a:pPr marL="0" indent="0">
              <a:buNone/>
            </a:pPr>
            <a:endParaRPr lang="en-US" sz="1600" dirty="0"/>
          </a:p>
          <a:p>
            <a:pPr lvl="0"/>
            <a:r>
              <a:rPr lang="en-US" b="1" dirty="0"/>
              <a:t>Duty to Mitigate: </a:t>
            </a:r>
            <a:r>
              <a:rPr lang="en-US" dirty="0"/>
              <a:t>protect the covered auto from further damage</a:t>
            </a:r>
            <a:endParaRPr lang="en-US" sz="1600" dirty="0"/>
          </a:p>
          <a:p>
            <a:pPr lvl="1"/>
            <a:r>
              <a:rPr lang="en-US" dirty="0"/>
              <a:t>Keep records of expenses for claim consideration</a:t>
            </a:r>
            <a:endParaRPr lang="en-US" sz="1400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476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27F92-529A-308A-03D6-6B9D3EB8C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E1AD-03DB-389F-60B3-C7F345CE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56" y="496182"/>
            <a:ext cx="10886594" cy="660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Timeliness is Good Business</a:t>
            </a:r>
            <a:br>
              <a:rPr lang="en-US" b="1" dirty="0"/>
            </a:br>
            <a:r>
              <a:rPr lang="en-US" sz="2700" b="1" dirty="0"/>
              <a:t>Auto Policy</a:t>
            </a:r>
            <a:r>
              <a:rPr lang="en-US" b="1" dirty="0"/>
              <a:t>	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8BB3DEE-E756-86E7-1B86-C641962102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711780"/>
              </p:ext>
            </p:extLst>
          </p:nvPr>
        </p:nvGraphicFramePr>
        <p:xfrm>
          <a:off x="544595" y="1697752"/>
          <a:ext cx="10009933" cy="5278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347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F468E-E0FC-E714-A7A3-9D9E4A431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D3C56-3AAC-B319-EDFE-002572A7D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746" y="330563"/>
            <a:ext cx="10886594" cy="660400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Timeliness is Good Business</a:t>
            </a:r>
            <a:br>
              <a:rPr lang="en-US" sz="3200" b="1" dirty="0"/>
            </a:br>
            <a:r>
              <a:rPr lang="en-US" sz="2200" b="1" dirty="0"/>
              <a:t>General Liability Policy</a:t>
            </a:r>
            <a:endParaRPr lang="en-US" sz="2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A9F2DC3-5002-239B-4F32-C7DA6F2F81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7869879"/>
              </p:ext>
            </p:extLst>
          </p:nvPr>
        </p:nvGraphicFramePr>
        <p:xfrm>
          <a:off x="212083" y="1215857"/>
          <a:ext cx="10378440" cy="5376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3509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37587-2C13-85BF-B979-23D69BC70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B314D-21B8-E99E-51A6-9B31575E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56" y="496182"/>
            <a:ext cx="10886594" cy="660400"/>
          </a:xfrm>
        </p:spPr>
        <p:txBody>
          <a:bodyPr/>
          <a:lstStyle/>
          <a:p>
            <a:r>
              <a:rPr lang="en-US" b="1" dirty="0"/>
              <a:t>Timeliness is Good Business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54ACB2-7015-585B-608E-E8FA734DF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582" y="1269683"/>
            <a:ext cx="10009933" cy="52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General Liability Policy: What Happens if You Are Not Timely</a:t>
            </a:r>
            <a:endParaRPr lang="en-US" u="sng" dirty="0"/>
          </a:p>
          <a:p>
            <a:pPr lvl="0"/>
            <a:r>
              <a:rPr lang="en-US" b="1" dirty="0"/>
              <a:t>No Coverage</a:t>
            </a:r>
            <a:r>
              <a:rPr lang="en-US" dirty="0"/>
              <a:t>: Carriers may disclaim coverage because failure to report promptly breaches the Policy’s Conditions, and causes prejudice to the Carrier</a:t>
            </a:r>
          </a:p>
          <a:p>
            <a:pPr lvl="0"/>
            <a:r>
              <a:rPr lang="en-US" b="1" dirty="0"/>
              <a:t>Increased Claim Costs and Third-Party Settlements:</a:t>
            </a:r>
            <a:r>
              <a:rPr lang="en-US" dirty="0"/>
              <a:t> studies show late reporting can increase claim costs by 37%</a:t>
            </a:r>
          </a:p>
          <a:p>
            <a:pPr lvl="0"/>
            <a:r>
              <a:rPr lang="en-US" b="1" dirty="0"/>
              <a:t>Compromises Defense and Investigation</a:t>
            </a:r>
            <a:r>
              <a:rPr lang="en-US" dirty="0"/>
              <a:t>: Carriers cannot gather evidence, interview witnesses, and hire investigators immediately after the incident</a:t>
            </a:r>
          </a:p>
          <a:p>
            <a:pPr lvl="0"/>
            <a:r>
              <a:rPr lang="en-US" b="1" dirty="0"/>
              <a:t>Increase Likelihood of Litigation: </a:t>
            </a:r>
            <a:r>
              <a:rPr lang="en-US" dirty="0"/>
              <a:t>Claims reported late are more likely to involve attorneys and escalate into litigation</a:t>
            </a:r>
          </a:p>
          <a:p>
            <a:pPr lvl="0"/>
            <a:r>
              <a:rPr lang="en-US" b="1" dirty="0"/>
              <a:t>Jeopardize Legal Defense: </a:t>
            </a:r>
            <a:r>
              <a:rPr lang="en-US" dirty="0"/>
              <a:t>Carrier may refuse to provide legal counsel, making you personally liable for legal fees and damages</a:t>
            </a:r>
          </a:p>
          <a:p>
            <a:pPr lvl="0"/>
            <a:r>
              <a:rPr lang="en-US" b="1" dirty="0"/>
              <a:t>Policy Cancellation or Non-Renewal: </a:t>
            </a:r>
            <a:r>
              <a:rPr lang="en-US" dirty="0"/>
              <a:t>Repeated or extreme delays can be considered a contract violation, leading to the cancellation of your policy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3624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8080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2367</TotalTime>
  <Words>1485</Words>
  <Application>Microsoft Office PowerPoint</Application>
  <PresentationFormat>Widescreen</PresentationFormat>
  <Paragraphs>167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Trebuchet MS</vt:lpstr>
      <vt:lpstr>Wingdings 3</vt:lpstr>
      <vt:lpstr>Facet</vt:lpstr>
      <vt:lpstr>Timeliness is Good Business</vt:lpstr>
      <vt:lpstr>Timeliness is Good Business </vt:lpstr>
      <vt:lpstr>Timeliness is Good Business</vt:lpstr>
      <vt:lpstr>Timeliness is Good Business</vt:lpstr>
      <vt:lpstr>Timeliness is Good Business Property Policy - What Happens if You Are Not Timely </vt:lpstr>
      <vt:lpstr>Timeliness is Good Business</vt:lpstr>
      <vt:lpstr>Timeliness is Good Business Auto Policy </vt:lpstr>
      <vt:lpstr>Timeliness is Good Business General Liability Policy</vt:lpstr>
      <vt:lpstr>Timeliness is Good Business</vt:lpstr>
      <vt:lpstr>Timeliness is Good Business</vt:lpstr>
      <vt:lpstr>Timeliness is Good Business</vt:lpstr>
      <vt:lpstr>Timeliness is Good Business</vt:lpstr>
      <vt:lpstr>Timeliness is Good Business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Tabitha Eneboe</dc:creator>
  <cp:lastModifiedBy>William Hoover</cp:lastModifiedBy>
  <cp:revision>41</cp:revision>
  <dcterms:created xsi:type="dcterms:W3CDTF">2024-10-11T16:41:48Z</dcterms:created>
  <dcterms:modified xsi:type="dcterms:W3CDTF">2026-03-20T16:52:56Z</dcterms:modified>
</cp:coreProperties>
</file>