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67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 snapToObjects="1">
      <p:cViewPr varScale="1">
        <p:scale>
          <a:sx n="117" d="100"/>
          <a:sy n="117" d="100"/>
        </p:scale>
        <p:origin x="720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svg"/></Relationships>
</file>

<file path=ppt/diagrams/_rels/data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image" Target="../media/image11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image" Target="../media/image4.svg"/><Relationship Id="rId4" Type="http://schemas.openxmlformats.org/officeDocument/2006/relationships/image" Target="../media/image7.sv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image" Target="../media/image8.svg"/></Relationships>
</file>

<file path=ppt/diagrams/_rels/drawing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image" Target="../media/image11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image" Target="../media/image4.sv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4461BD-895A-43C5-8A76-171590F6D082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00CF4B91-CAFD-4F35-8FDA-A0FE8623B5F4}">
      <dgm:prSet/>
      <dgm:spPr/>
      <dgm:t>
        <a:bodyPr/>
        <a:lstStyle/>
        <a:p>
          <a:r>
            <a:rPr lang="en-US"/>
            <a:t>AI can generate essays and answers</a:t>
          </a:r>
        </a:p>
      </dgm:t>
    </dgm:pt>
    <dgm:pt modelId="{53C2C088-62BC-4E6D-BB94-FB77B2EAB1FD}" type="parTrans" cxnId="{856567B8-F4C5-420F-813F-4B241F35D444}">
      <dgm:prSet/>
      <dgm:spPr/>
      <dgm:t>
        <a:bodyPr/>
        <a:lstStyle/>
        <a:p>
          <a:endParaRPr lang="en-US"/>
        </a:p>
      </dgm:t>
    </dgm:pt>
    <dgm:pt modelId="{1A47375A-78F9-486B-9916-F969072E5209}" type="sibTrans" cxnId="{856567B8-F4C5-420F-813F-4B241F35D444}">
      <dgm:prSet/>
      <dgm:spPr/>
      <dgm:t>
        <a:bodyPr/>
        <a:lstStyle/>
        <a:p>
          <a:endParaRPr lang="en-US"/>
        </a:p>
      </dgm:t>
    </dgm:pt>
    <dgm:pt modelId="{A69E36A1-B35E-4807-84CF-D000C7053C9C}">
      <dgm:prSet/>
      <dgm:spPr/>
      <dgm:t>
        <a:bodyPr/>
        <a:lstStyle/>
        <a:p>
          <a:r>
            <a:rPr lang="en-US"/>
            <a:t>Students may submit AI work as their own</a:t>
          </a:r>
        </a:p>
      </dgm:t>
    </dgm:pt>
    <dgm:pt modelId="{91D1BE7C-75AB-4991-BF70-AD3B8661C192}" type="parTrans" cxnId="{2453484A-B0C9-4126-BF72-8C48FABA0F4C}">
      <dgm:prSet/>
      <dgm:spPr/>
      <dgm:t>
        <a:bodyPr/>
        <a:lstStyle/>
        <a:p>
          <a:endParaRPr lang="en-US"/>
        </a:p>
      </dgm:t>
    </dgm:pt>
    <dgm:pt modelId="{26497D38-B713-4A74-BDE3-877346A67FE6}" type="sibTrans" cxnId="{2453484A-B0C9-4126-BF72-8C48FABA0F4C}">
      <dgm:prSet/>
      <dgm:spPr/>
      <dgm:t>
        <a:bodyPr/>
        <a:lstStyle/>
        <a:p>
          <a:endParaRPr lang="en-US"/>
        </a:p>
      </dgm:t>
    </dgm:pt>
    <dgm:pt modelId="{B4DEF78E-8C6A-4372-824A-83528DCE5C01}">
      <dgm:prSet/>
      <dgm:spPr/>
      <dgm:t>
        <a:bodyPr/>
        <a:lstStyle/>
        <a:p>
          <a:r>
            <a:rPr lang="en-US"/>
            <a:t>Makes cheating harder to detect</a:t>
          </a:r>
        </a:p>
      </dgm:t>
    </dgm:pt>
    <dgm:pt modelId="{6F75514C-6CA2-43C3-9838-0CC130C00AE9}" type="parTrans" cxnId="{E174048B-694E-44DF-82A5-F9DF6DC546AC}">
      <dgm:prSet/>
      <dgm:spPr/>
      <dgm:t>
        <a:bodyPr/>
        <a:lstStyle/>
        <a:p>
          <a:endParaRPr lang="en-US"/>
        </a:p>
      </dgm:t>
    </dgm:pt>
    <dgm:pt modelId="{F02DF9D1-6C35-47B5-9D78-8D00F1473AD1}" type="sibTrans" cxnId="{E174048B-694E-44DF-82A5-F9DF6DC546AC}">
      <dgm:prSet/>
      <dgm:spPr/>
      <dgm:t>
        <a:bodyPr/>
        <a:lstStyle/>
        <a:p>
          <a:endParaRPr lang="en-US"/>
        </a:p>
      </dgm:t>
    </dgm:pt>
    <dgm:pt modelId="{C00759E7-D79F-43BC-9019-DB4795618083}">
      <dgm:prSet/>
      <dgm:spPr/>
      <dgm:t>
        <a:bodyPr/>
        <a:lstStyle/>
        <a:p>
          <a:r>
            <a:rPr lang="en-US"/>
            <a:t>Challenges traditional assignments</a:t>
          </a:r>
        </a:p>
      </dgm:t>
    </dgm:pt>
    <dgm:pt modelId="{BC348022-FBC9-489D-B1D5-191D686E2D96}" type="parTrans" cxnId="{85142583-6002-45DF-9B68-20CDEE6C892A}">
      <dgm:prSet/>
      <dgm:spPr/>
      <dgm:t>
        <a:bodyPr/>
        <a:lstStyle/>
        <a:p>
          <a:endParaRPr lang="en-US"/>
        </a:p>
      </dgm:t>
    </dgm:pt>
    <dgm:pt modelId="{C1AF3D1D-DFDE-4129-AE31-53917C2AD0F3}" type="sibTrans" cxnId="{85142583-6002-45DF-9B68-20CDEE6C892A}">
      <dgm:prSet/>
      <dgm:spPr/>
      <dgm:t>
        <a:bodyPr/>
        <a:lstStyle/>
        <a:p>
          <a:endParaRPr lang="en-US"/>
        </a:p>
      </dgm:t>
    </dgm:pt>
    <dgm:pt modelId="{86CFCF89-148D-EE49-8A1A-0E0577ABB3DF}" type="pres">
      <dgm:prSet presAssocID="{E84461BD-895A-43C5-8A76-171590F6D082}" presName="matrix" presStyleCnt="0">
        <dgm:presLayoutVars>
          <dgm:chMax val="1"/>
          <dgm:dir/>
          <dgm:resizeHandles val="exact"/>
        </dgm:presLayoutVars>
      </dgm:prSet>
      <dgm:spPr/>
    </dgm:pt>
    <dgm:pt modelId="{5E8E60EE-1FB1-FE4F-9E83-E7CB3B212E3C}" type="pres">
      <dgm:prSet presAssocID="{E84461BD-895A-43C5-8A76-171590F6D082}" presName="diamond" presStyleLbl="bgShp" presStyleIdx="0" presStyleCnt="1"/>
      <dgm:spPr/>
    </dgm:pt>
    <dgm:pt modelId="{E2B9DBF7-61AA-644A-9F2F-04FF642BE9F5}" type="pres">
      <dgm:prSet presAssocID="{E84461BD-895A-43C5-8A76-171590F6D082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7EA91203-C0ED-0A46-8B85-5955784D2B17}" type="pres">
      <dgm:prSet presAssocID="{E84461BD-895A-43C5-8A76-171590F6D082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24A597E2-C2B9-5D45-B5D9-7FD90EE4E7E1}" type="pres">
      <dgm:prSet presAssocID="{E84461BD-895A-43C5-8A76-171590F6D082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E51A57A8-3007-0048-A926-41948EA68B10}" type="pres">
      <dgm:prSet presAssocID="{E84461BD-895A-43C5-8A76-171590F6D082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5B00640F-6FD9-7249-B93B-C8A230A29A60}" type="presOf" srcId="{C00759E7-D79F-43BC-9019-DB4795618083}" destId="{E51A57A8-3007-0048-A926-41948EA68B10}" srcOrd="0" destOrd="0" presId="urn:microsoft.com/office/officeart/2005/8/layout/matrix3"/>
    <dgm:cxn modelId="{1D61923A-C523-6846-81E6-C82F23F6E540}" type="presOf" srcId="{E84461BD-895A-43C5-8A76-171590F6D082}" destId="{86CFCF89-148D-EE49-8A1A-0E0577ABB3DF}" srcOrd="0" destOrd="0" presId="urn:microsoft.com/office/officeart/2005/8/layout/matrix3"/>
    <dgm:cxn modelId="{C7892C44-F46B-A444-A75B-13C5EE097356}" type="presOf" srcId="{B4DEF78E-8C6A-4372-824A-83528DCE5C01}" destId="{24A597E2-C2B9-5D45-B5D9-7FD90EE4E7E1}" srcOrd="0" destOrd="0" presId="urn:microsoft.com/office/officeart/2005/8/layout/matrix3"/>
    <dgm:cxn modelId="{2453484A-B0C9-4126-BF72-8C48FABA0F4C}" srcId="{E84461BD-895A-43C5-8A76-171590F6D082}" destId="{A69E36A1-B35E-4807-84CF-D000C7053C9C}" srcOrd="1" destOrd="0" parTransId="{91D1BE7C-75AB-4991-BF70-AD3B8661C192}" sibTransId="{26497D38-B713-4A74-BDE3-877346A67FE6}"/>
    <dgm:cxn modelId="{A5818861-C124-CE40-AB13-39552B52CD6C}" type="presOf" srcId="{A69E36A1-B35E-4807-84CF-D000C7053C9C}" destId="{7EA91203-C0ED-0A46-8B85-5955784D2B17}" srcOrd="0" destOrd="0" presId="urn:microsoft.com/office/officeart/2005/8/layout/matrix3"/>
    <dgm:cxn modelId="{85142583-6002-45DF-9B68-20CDEE6C892A}" srcId="{E84461BD-895A-43C5-8A76-171590F6D082}" destId="{C00759E7-D79F-43BC-9019-DB4795618083}" srcOrd="3" destOrd="0" parTransId="{BC348022-FBC9-489D-B1D5-191D686E2D96}" sibTransId="{C1AF3D1D-DFDE-4129-AE31-53917C2AD0F3}"/>
    <dgm:cxn modelId="{E174048B-694E-44DF-82A5-F9DF6DC546AC}" srcId="{E84461BD-895A-43C5-8A76-171590F6D082}" destId="{B4DEF78E-8C6A-4372-824A-83528DCE5C01}" srcOrd="2" destOrd="0" parTransId="{6F75514C-6CA2-43C3-9838-0CC130C00AE9}" sibTransId="{F02DF9D1-6C35-47B5-9D78-8D00F1473AD1}"/>
    <dgm:cxn modelId="{856567B8-F4C5-420F-813F-4B241F35D444}" srcId="{E84461BD-895A-43C5-8A76-171590F6D082}" destId="{00CF4B91-CAFD-4F35-8FDA-A0FE8623B5F4}" srcOrd="0" destOrd="0" parTransId="{53C2C088-62BC-4E6D-BB94-FB77B2EAB1FD}" sibTransId="{1A47375A-78F9-486B-9916-F969072E5209}"/>
    <dgm:cxn modelId="{DEB067F4-0099-B945-967C-0AB6B79B3F20}" type="presOf" srcId="{00CF4B91-CAFD-4F35-8FDA-A0FE8623B5F4}" destId="{E2B9DBF7-61AA-644A-9F2F-04FF642BE9F5}" srcOrd="0" destOrd="0" presId="urn:microsoft.com/office/officeart/2005/8/layout/matrix3"/>
    <dgm:cxn modelId="{8083AA1D-2A4C-5345-82B4-25BE3FCB3ED4}" type="presParOf" srcId="{86CFCF89-148D-EE49-8A1A-0E0577ABB3DF}" destId="{5E8E60EE-1FB1-FE4F-9E83-E7CB3B212E3C}" srcOrd="0" destOrd="0" presId="urn:microsoft.com/office/officeart/2005/8/layout/matrix3"/>
    <dgm:cxn modelId="{FE50B4A1-1088-9549-821B-7FEE24A716C8}" type="presParOf" srcId="{86CFCF89-148D-EE49-8A1A-0E0577ABB3DF}" destId="{E2B9DBF7-61AA-644A-9F2F-04FF642BE9F5}" srcOrd="1" destOrd="0" presId="urn:microsoft.com/office/officeart/2005/8/layout/matrix3"/>
    <dgm:cxn modelId="{B6576395-E02E-C947-8730-5C23A796ED68}" type="presParOf" srcId="{86CFCF89-148D-EE49-8A1A-0E0577ABB3DF}" destId="{7EA91203-C0ED-0A46-8B85-5955784D2B17}" srcOrd="2" destOrd="0" presId="urn:microsoft.com/office/officeart/2005/8/layout/matrix3"/>
    <dgm:cxn modelId="{A9EFF8E8-1F22-F84A-9740-E7D76076937B}" type="presParOf" srcId="{86CFCF89-148D-EE49-8A1A-0E0577ABB3DF}" destId="{24A597E2-C2B9-5D45-B5D9-7FD90EE4E7E1}" srcOrd="3" destOrd="0" presId="urn:microsoft.com/office/officeart/2005/8/layout/matrix3"/>
    <dgm:cxn modelId="{0E53C1A4-7588-8544-8BC7-F36462DD017E}" type="presParOf" srcId="{86CFCF89-148D-EE49-8A1A-0E0577ABB3DF}" destId="{E51A57A8-3007-0048-A926-41948EA68B10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74F8E92-C956-40B3-9D9F-0097594AD895}" type="doc">
      <dgm:prSet loTypeId="urn:microsoft.com/office/officeart/2016/7/layout/VerticalHollowAction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59F1E21D-3E2A-4C1A-A1DB-6263A969FB4C}">
      <dgm:prSet/>
      <dgm:spPr/>
      <dgm:t>
        <a:bodyPr/>
        <a:lstStyle/>
        <a:p>
          <a:r>
            <a:rPr lang="en-US"/>
            <a:t>Define</a:t>
          </a:r>
        </a:p>
      </dgm:t>
    </dgm:pt>
    <dgm:pt modelId="{F1B7B7F9-E3AD-4BE8-9AF5-C95C895410FF}" type="parTrans" cxnId="{7B110CA2-7D54-4693-88C9-9B5EA3FCDF38}">
      <dgm:prSet/>
      <dgm:spPr/>
      <dgm:t>
        <a:bodyPr/>
        <a:lstStyle/>
        <a:p>
          <a:endParaRPr lang="en-US"/>
        </a:p>
      </dgm:t>
    </dgm:pt>
    <dgm:pt modelId="{038B3654-769C-4C1D-AD55-CE60A4777C52}" type="sibTrans" cxnId="{7B110CA2-7D54-4693-88C9-9B5EA3FCDF38}">
      <dgm:prSet/>
      <dgm:spPr/>
      <dgm:t>
        <a:bodyPr/>
        <a:lstStyle/>
        <a:p>
          <a:endParaRPr lang="en-US"/>
        </a:p>
      </dgm:t>
    </dgm:pt>
    <dgm:pt modelId="{5052EEAC-1A45-4A84-B375-C490D34466BE}">
      <dgm:prSet/>
      <dgm:spPr/>
      <dgm:t>
        <a:bodyPr/>
        <a:lstStyle/>
        <a:p>
          <a:r>
            <a:rPr lang="en-US"/>
            <a:t>Define when AI is allowed</a:t>
          </a:r>
        </a:p>
      </dgm:t>
    </dgm:pt>
    <dgm:pt modelId="{352CADB6-5CD9-4E93-9089-68E353F73D8C}" type="parTrans" cxnId="{96E2D51F-9FAE-467B-A8D7-03C183D7DCB3}">
      <dgm:prSet/>
      <dgm:spPr/>
      <dgm:t>
        <a:bodyPr/>
        <a:lstStyle/>
        <a:p>
          <a:endParaRPr lang="en-US"/>
        </a:p>
      </dgm:t>
    </dgm:pt>
    <dgm:pt modelId="{71B174A9-0FDE-4610-A5F9-B4479FC20289}" type="sibTrans" cxnId="{96E2D51F-9FAE-467B-A8D7-03C183D7DCB3}">
      <dgm:prSet/>
      <dgm:spPr/>
      <dgm:t>
        <a:bodyPr/>
        <a:lstStyle/>
        <a:p>
          <a:endParaRPr lang="en-US"/>
        </a:p>
      </dgm:t>
    </dgm:pt>
    <dgm:pt modelId="{42EA7395-DE89-4D93-9586-A82DD0F37F6E}">
      <dgm:prSet/>
      <dgm:spPr/>
      <dgm:t>
        <a:bodyPr/>
        <a:lstStyle/>
        <a:p>
          <a:r>
            <a:rPr lang="en-US"/>
            <a:t>Require</a:t>
          </a:r>
        </a:p>
      </dgm:t>
    </dgm:pt>
    <dgm:pt modelId="{A5ACE6D6-1878-4660-89B0-F985B74A4AD7}" type="parTrans" cxnId="{D71E2FF1-3125-431B-BB3A-C2B7E95A40CA}">
      <dgm:prSet/>
      <dgm:spPr/>
      <dgm:t>
        <a:bodyPr/>
        <a:lstStyle/>
        <a:p>
          <a:endParaRPr lang="en-US"/>
        </a:p>
      </dgm:t>
    </dgm:pt>
    <dgm:pt modelId="{36FA7E24-5C16-437F-B09F-D271A0EA839F}" type="sibTrans" cxnId="{D71E2FF1-3125-431B-BB3A-C2B7E95A40CA}">
      <dgm:prSet/>
      <dgm:spPr/>
      <dgm:t>
        <a:bodyPr/>
        <a:lstStyle/>
        <a:p>
          <a:endParaRPr lang="en-US"/>
        </a:p>
      </dgm:t>
    </dgm:pt>
    <dgm:pt modelId="{D3ACBE7B-1045-4FB8-B4AA-37B7689BDBA4}">
      <dgm:prSet/>
      <dgm:spPr/>
      <dgm:t>
        <a:bodyPr/>
        <a:lstStyle/>
        <a:p>
          <a:r>
            <a:rPr lang="en-US"/>
            <a:t>Require disclosure</a:t>
          </a:r>
        </a:p>
      </dgm:t>
    </dgm:pt>
    <dgm:pt modelId="{A1FEB686-EBF8-4541-939C-6B9D192D475B}" type="parTrans" cxnId="{821124C5-7449-4CEB-9DB8-FDCE55CD9881}">
      <dgm:prSet/>
      <dgm:spPr/>
      <dgm:t>
        <a:bodyPr/>
        <a:lstStyle/>
        <a:p>
          <a:endParaRPr lang="en-US"/>
        </a:p>
      </dgm:t>
    </dgm:pt>
    <dgm:pt modelId="{784C9F5A-BAAF-46CD-8D03-1CFC0F0E07E9}" type="sibTrans" cxnId="{821124C5-7449-4CEB-9DB8-FDCE55CD9881}">
      <dgm:prSet/>
      <dgm:spPr/>
      <dgm:t>
        <a:bodyPr/>
        <a:lstStyle/>
        <a:p>
          <a:endParaRPr lang="en-US"/>
        </a:p>
      </dgm:t>
    </dgm:pt>
    <dgm:pt modelId="{DFFC077B-0BF3-450F-B001-54DA89144070}">
      <dgm:prSet/>
      <dgm:spPr/>
      <dgm:t>
        <a:bodyPr/>
        <a:lstStyle/>
        <a:p>
          <a:r>
            <a:rPr lang="en-US"/>
            <a:t>Give</a:t>
          </a:r>
        </a:p>
      </dgm:t>
    </dgm:pt>
    <dgm:pt modelId="{F0BA3D25-2AD4-46B8-9E7A-81AAAA9516BC}" type="parTrans" cxnId="{A075807B-9BD5-438F-B8E7-5317B2FB4E28}">
      <dgm:prSet/>
      <dgm:spPr/>
      <dgm:t>
        <a:bodyPr/>
        <a:lstStyle/>
        <a:p>
          <a:endParaRPr lang="en-US"/>
        </a:p>
      </dgm:t>
    </dgm:pt>
    <dgm:pt modelId="{EB8317C1-3540-4B08-8845-178A06B77588}" type="sibTrans" cxnId="{A075807B-9BD5-438F-B8E7-5317B2FB4E28}">
      <dgm:prSet/>
      <dgm:spPr/>
      <dgm:t>
        <a:bodyPr/>
        <a:lstStyle/>
        <a:p>
          <a:endParaRPr lang="en-US"/>
        </a:p>
      </dgm:t>
    </dgm:pt>
    <dgm:pt modelId="{101404B1-0911-4412-A57B-F42C35215002}">
      <dgm:prSet/>
      <dgm:spPr/>
      <dgm:t>
        <a:bodyPr/>
        <a:lstStyle/>
        <a:p>
          <a:r>
            <a:rPr lang="en-US"/>
            <a:t>Give examples</a:t>
          </a:r>
        </a:p>
      </dgm:t>
    </dgm:pt>
    <dgm:pt modelId="{10563345-5888-4264-9050-213BDD647A93}" type="parTrans" cxnId="{6652D242-D53D-43C7-9CFC-180C08FB7DFC}">
      <dgm:prSet/>
      <dgm:spPr/>
      <dgm:t>
        <a:bodyPr/>
        <a:lstStyle/>
        <a:p>
          <a:endParaRPr lang="en-US"/>
        </a:p>
      </dgm:t>
    </dgm:pt>
    <dgm:pt modelId="{1A4BF4A4-94EC-4354-8152-891FF31633FC}" type="sibTrans" cxnId="{6652D242-D53D-43C7-9CFC-180C08FB7DFC}">
      <dgm:prSet/>
      <dgm:spPr/>
      <dgm:t>
        <a:bodyPr/>
        <a:lstStyle/>
        <a:p>
          <a:endParaRPr lang="en-US"/>
        </a:p>
      </dgm:t>
    </dgm:pt>
    <dgm:pt modelId="{ADD99C01-E98B-334F-B294-90854DEA1FA5}" type="pres">
      <dgm:prSet presAssocID="{C74F8E92-C956-40B3-9D9F-0097594AD895}" presName="Name0" presStyleCnt="0">
        <dgm:presLayoutVars>
          <dgm:dir/>
          <dgm:animLvl val="lvl"/>
          <dgm:resizeHandles val="exact"/>
        </dgm:presLayoutVars>
      </dgm:prSet>
      <dgm:spPr/>
    </dgm:pt>
    <dgm:pt modelId="{45E0ADB3-5795-E84E-BF27-C4866C1CE761}" type="pres">
      <dgm:prSet presAssocID="{59F1E21D-3E2A-4C1A-A1DB-6263A969FB4C}" presName="linNode" presStyleCnt="0"/>
      <dgm:spPr/>
    </dgm:pt>
    <dgm:pt modelId="{D700DF00-8E69-5B41-9014-5144891A0F03}" type="pres">
      <dgm:prSet presAssocID="{59F1E21D-3E2A-4C1A-A1DB-6263A969FB4C}" presName="parentText" presStyleLbl="solidFgAcc1" presStyleIdx="0" presStyleCnt="3">
        <dgm:presLayoutVars>
          <dgm:chMax val="1"/>
          <dgm:bulletEnabled/>
        </dgm:presLayoutVars>
      </dgm:prSet>
      <dgm:spPr/>
    </dgm:pt>
    <dgm:pt modelId="{65934DF0-78BA-7E42-8053-96DCB137550E}" type="pres">
      <dgm:prSet presAssocID="{59F1E21D-3E2A-4C1A-A1DB-6263A969FB4C}" presName="descendantText" presStyleLbl="alignNode1" presStyleIdx="0" presStyleCnt="3">
        <dgm:presLayoutVars>
          <dgm:bulletEnabled/>
        </dgm:presLayoutVars>
      </dgm:prSet>
      <dgm:spPr/>
    </dgm:pt>
    <dgm:pt modelId="{F45A96A2-B331-A248-9896-1A28312AA185}" type="pres">
      <dgm:prSet presAssocID="{038B3654-769C-4C1D-AD55-CE60A4777C52}" presName="sp" presStyleCnt="0"/>
      <dgm:spPr/>
    </dgm:pt>
    <dgm:pt modelId="{01736273-160C-424D-9950-0B2F803F5AA7}" type="pres">
      <dgm:prSet presAssocID="{42EA7395-DE89-4D93-9586-A82DD0F37F6E}" presName="linNode" presStyleCnt="0"/>
      <dgm:spPr/>
    </dgm:pt>
    <dgm:pt modelId="{9069BB8C-BCDB-284B-9109-69DA90E900C9}" type="pres">
      <dgm:prSet presAssocID="{42EA7395-DE89-4D93-9586-A82DD0F37F6E}" presName="parentText" presStyleLbl="solidFgAcc1" presStyleIdx="1" presStyleCnt="3">
        <dgm:presLayoutVars>
          <dgm:chMax val="1"/>
          <dgm:bulletEnabled/>
        </dgm:presLayoutVars>
      </dgm:prSet>
      <dgm:spPr/>
    </dgm:pt>
    <dgm:pt modelId="{48DEFB55-0E09-A04C-9CD5-7A623493C8AC}" type="pres">
      <dgm:prSet presAssocID="{42EA7395-DE89-4D93-9586-A82DD0F37F6E}" presName="descendantText" presStyleLbl="alignNode1" presStyleIdx="1" presStyleCnt="3">
        <dgm:presLayoutVars>
          <dgm:bulletEnabled/>
        </dgm:presLayoutVars>
      </dgm:prSet>
      <dgm:spPr/>
    </dgm:pt>
    <dgm:pt modelId="{91242AD8-601D-9A41-8BB2-9DEAD99E7FE6}" type="pres">
      <dgm:prSet presAssocID="{36FA7E24-5C16-437F-B09F-D271A0EA839F}" presName="sp" presStyleCnt="0"/>
      <dgm:spPr/>
    </dgm:pt>
    <dgm:pt modelId="{1A5887F3-0038-DA49-9AC6-FD28920CE144}" type="pres">
      <dgm:prSet presAssocID="{DFFC077B-0BF3-450F-B001-54DA89144070}" presName="linNode" presStyleCnt="0"/>
      <dgm:spPr/>
    </dgm:pt>
    <dgm:pt modelId="{88E6AA85-C2AA-A847-98FF-890F6725409C}" type="pres">
      <dgm:prSet presAssocID="{DFFC077B-0BF3-450F-B001-54DA89144070}" presName="parentText" presStyleLbl="solidFgAcc1" presStyleIdx="2" presStyleCnt="3">
        <dgm:presLayoutVars>
          <dgm:chMax val="1"/>
          <dgm:bulletEnabled/>
        </dgm:presLayoutVars>
      </dgm:prSet>
      <dgm:spPr/>
    </dgm:pt>
    <dgm:pt modelId="{6B07161F-8768-1344-9CEE-EF6062F0192A}" type="pres">
      <dgm:prSet presAssocID="{DFFC077B-0BF3-450F-B001-54DA89144070}" presName="descendantText" presStyleLbl="alignNode1" presStyleIdx="2" presStyleCnt="3">
        <dgm:presLayoutVars>
          <dgm:bulletEnabled/>
        </dgm:presLayoutVars>
      </dgm:prSet>
      <dgm:spPr/>
    </dgm:pt>
  </dgm:ptLst>
  <dgm:cxnLst>
    <dgm:cxn modelId="{96E2D51F-9FAE-467B-A8D7-03C183D7DCB3}" srcId="{59F1E21D-3E2A-4C1A-A1DB-6263A969FB4C}" destId="{5052EEAC-1A45-4A84-B375-C490D34466BE}" srcOrd="0" destOrd="0" parTransId="{352CADB6-5CD9-4E93-9089-68E353F73D8C}" sibTransId="{71B174A9-0FDE-4610-A5F9-B4479FC20289}"/>
    <dgm:cxn modelId="{00367721-F2CD-374A-8976-5814CEB64BE6}" type="presOf" srcId="{D3ACBE7B-1045-4FB8-B4AA-37B7689BDBA4}" destId="{48DEFB55-0E09-A04C-9CD5-7A623493C8AC}" srcOrd="0" destOrd="0" presId="urn:microsoft.com/office/officeart/2016/7/layout/VerticalHollowActionList"/>
    <dgm:cxn modelId="{6652D242-D53D-43C7-9CFC-180C08FB7DFC}" srcId="{DFFC077B-0BF3-450F-B001-54DA89144070}" destId="{101404B1-0911-4412-A57B-F42C35215002}" srcOrd="0" destOrd="0" parTransId="{10563345-5888-4264-9050-213BDD647A93}" sibTransId="{1A4BF4A4-94EC-4354-8152-891FF31633FC}"/>
    <dgm:cxn modelId="{89318467-A21A-1441-9ADA-449035D43C94}" type="presOf" srcId="{DFFC077B-0BF3-450F-B001-54DA89144070}" destId="{88E6AA85-C2AA-A847-98FF-890F6725409C}" srcOrd="0" destOrd="0" presId="urn:microsoft.com/office/officeart/2016/7/layout/VerticalHollowActionList"/>
    <dgm:cxn modelId="{A075807B-9BD5-438F-B8E7-5317B2FB4E28}" srcId="{C74F8E92-C956-40B3-9D9F-0097594AD895}" destId="{DFFC077B-0BF3-450F-B001-54DA89144070}" srcOrd="2" destOrd="0" parTransId="{F0BA3D25-2AD4-46B8-9E7A-81AAAA9516BC}" sibTransId="{EB8317C1-3540-4B08-8845-178A06B77588}"/>
    <dgm:cxn modelId="{7B110CA2-7D54-4693-88C9-9B5EA3FCDF38}" srcId="{C74F8E92-C956-40B3-9D9F-0097594AD895}" destId="{59F1E21D-3E2A-4C1A-A1DB-6263A969FB4C}" srcOrd="0" destOrd="0" parTransId="{F1B7B7F9-E3AD-4BE8-9AF5-C95C895410FF}" sibTransId="{038B3654-769C-4C1D-AD55-CE60A4777C52}"/>
    <dgm:cxn modelId="{DAB517A4-C1B6-914F-AA35-F2101991789B}" type="presOf" srcId="{59F1E21D-3E2A-4C1A-A1DB-6263A969FB4C}" destId="{D700DF00-8E69-5B41-9014-5144891A0F03}" srcOrd="0" destOrd="0" presId="urn:microsoft.com/office/officeart/2016/7/layout/VerticalHollowActionList"/>
    <dgm:cxn modelId="{42A271B8-AAFE-C449-B027-2D057ABA352B}" type="presOf" srcId="{101404B1-0911-4412-A57B-F42C35215002}" destId="{6B07161F-8768-1344-9CEE-EF6062F0192A}" srcOrd="0" destOrd="0" presId="urn:microsoft.com/office/officeart/2016/7/layout/VerticalHollowActionList"/>
    <dgm:cxn modelId="{E235BCC1-B93B-0D4A-9864-06EE3440DC96}" type="presOf" srcId="{5052EEAC-1A45-4A84-B375-C490D34466BE}" destId="{65934DF0-78BA-7E42-8053-96DCB137550E}" srcOrd="0" destOrd="0" presId="urn:microsoft.com/office/officeart/2016/7/layout/VerticalHollowActionList"/>
    <dgm:cxn modelId="{821124C5-7449-4CEB-9DB8-FDCE55CD9881}" srcId="{42EA7395-DE89-4D93-9586-A82DD0F37F6E}" destId="{D3ACBE7B-1045-4FB8-B4AA-37B7689BDBA4}" srcOrd="0" destOrd="0" parTransId="{A1FEB686-EBF8-4541-939C-6B9D192D475B}" sibTransId="{784C9F5A-BAAF-46CD-8D03-1CFC0F0E07E9}"/>
    <dgm:cxn modelId="{972162E6-8188-0246-BBC2-DA41BCC3B2F4}" type="presOf" srcId="{C74F8E92-C956-40B3-9D9F-0097594AD895}" destId="{ADD99C01-E98B-334F-B294-90854DEA1FA5}" srcOrd="0" destOrd="0" presId="urn:microsoft.com/office/officeart/2016/7/layout/VerticalHollowActionList"/>
    <dgm:cxn modelId="{D71E2FF1-3125-431B-BB3A-C2B7E95A40CA}" srcId="{C74F8E92-C956-40B3-9D9F-0097594AD895}" destId="{42EA7395-DE89-4D93-9586-A82DD0F37F6E}" srcOrd="1" destOrd="0" parTransId="{A5ACE6D6-1878-4660-89B0-F985B74A4AD7}" sibTransId="{36FA7E24-5C16-437F-B09F-D271A0EA839F}"/>
    <dgm:cxn modelId="{DB03BFFB-34E2-9D47-B944-EE7D3ECEA7FF}" type="presOf" srcId="{42EA7395-DE89-4D93-9586-A82DD0F37F6E}" destId="{9069BB8C-BCDB-284B-9109-69DA90E900C9}" srcOrd="0" destOrd="0" presId="urn:microsoft.com/office/officeart/2016/7/layout/VerticalHollowActionList"/>
    <dgm:cxn modelId="{26701632-31D9-A44D-A21B-0CCF5AC5D714}" type="presParOf" srcId="{ADD99C01-E98B-334F-B294-90854DEA1FA5}" destId="{45E0ADB3-5795-E84E-BF27-C4866C1CE761}" srcOrd="0" destOrd="0" presId="urn:microsoft.com/office/officeart/2016/7/layout/VerticalHollowActionList"/>
    <dgm:cxn modelId="{D49F556D-FA2E-D44F-A744-CF491B8DF415}" type="presParOf" srcId="{45E0ADB3-5795-E84E-BF27-C4866C1CE761}" destId="{D700DF00-8E69-5B41-9014-5144891A0F03}" srcOrd="0" destOrd="0" presId="urn:microsoft.com/office/officeart/2016/7/layout/VerticalHollowActionList"/>
    <dgm:cxn modelId="{43382F45-9046-4A45-BB1C-C65B8EDCA019}" type="presParOf" srcId="{45E0ADB3-5795-E84E-BF27-C4866C1CE761}" destId="{65934DF0-78BA-7E42-8053-96DCB137550E}" srcOrd="1" destOrd="0" presId="urn:microsoft.com/office/officeart/2016/7/layout/VerticalHollowActionList"/>
    <dgm:cxn modelId="{D02362AA-DBF4-7243-B9A9-1B987D5922E5}" type="presParOf" srcId="{ADD99C01-E98B-334F-B294-90854DEA1FA5}" destId="{F45A96A2-B331-A248-9896-1A28312AA185}" srcOrd="1" destOrd="0" presId="urn:microsoft.com/office/officeart/2016/7/layout/VerticalHollowActionList"/>
    <dgm:cxn modelId="{79664FDF-B36D-E141-9F6C-A325F986E4E9}" type="presParOf" srcId="{ADD99C01-E98B-334F-B294-90854DEA1FA5}" destId="{01736273-160C-424D-9950-0B2F803F5AA7}" srcOrd="2" destOrd="0" presId="urn:microsoft.com/office/officeart/2016/7/layout/VerticalHollowActionList"/>
    <dgm:cxn modelId="{4BFDEF89-25D8-134C-A9EE-0E688D3CCFA6}" type="presParOf" srcId="{01736273-160C-424D-9950-0B2F803F5AA7}" destId="{9069BB8C-BCDB-284B-9109-69DA90E900C9}" srcOrd="0" destOrd="0" presId="urn:microsoft.com/office/officeart/2016/7/layout/VerticalHollowActionList"/>
    <dgm:cxn modelId="{A52D06DA-7333-9E40-83DE-10CE19EE76D2}" type="presParOf" srcId="{01736273-160C-424D-9950-0B2F803F5AA7}" destId="{48DEFB55-0E09-A04C-9CD5-7A623493C8AC}" srcOrd="1" destOrd="0" presId="urn:microsoft.com/office/officeart/2016/7/layout/VerticalHollowActionList"/>
    <dgm:cxn modelId="{1AD908AF-2D40-5E47-B1E2-55DC5B2F136A}" type="presParOf" srcId="{ADD99C01-E98B-334F-B294-90854DEA1FA5}" destId="{91242AD8-601D-9A41-8BB2-9DEAD99E7FE6}" srcOrd="3" destOrd="0" presId="urn:microsoft.com/office/officeart/2016/7/layout/VerticalHollowActionList"/>
    <dgm:cxn modelId="{12E62C0F-8A92-FA45-89B4-4846586503D1}" type="presParOf" srcId="{ADD99C01-E98B-334F-B294-90854DEA1FA5}" destId="{1A5887F3-0038-DA49-9AC6-FD28920CE144}" srcOrd="4" destOrd="0" presId="urn:microsoft.com/office/officeart/2016/7/layout/VerticalHollowActionList"/>
    <dgm:cxn modelId="{BB3FC382-8462-F844-B0DB-EC31EE820998}" type="presParOf" srcId="{1A5887F3-0038-DA49-9AC6-FD28920CE144}" destId="{88E6AA85-C2AA-A847-98FF-890F6725409C}" srcOrd="0" destOrd="0" presId="urn:microsoft.com/office/officeart/2016/7/layout/VerticalHollowActionList"/>
    <dgm:cxn modelId="{70A65ADF-8C89-784F-8F0F-992C5E4F19CB}" type="presParOf" srcId="{1A5887F3-0038-DA49-9AC6-FD28920CE144}" destId="{6B07161F-8768-1344-9CEE-EF6062F0192A}" srcOrd="1" destOrd="0" presId="urn:microsoft.com/office/officeart/2016/7/layout/VerticalHollowAction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65115D5-2F00-45F1-BA78-66994498F84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B2DED34D-4360-4AE0-8655-D14847F1E356}">
      <dgm:prSet/>
      <dgm:spPr/>
      <dgm:t>
        <a:bodyPr/>
        <a:lstStyle/>
        <a:p>
          <a:r>
            <a:rPr lang="en-US"/>
            <a:t>Use personal reflections</a:t>
          </a:r>
        </a:p>
      </dgm:t>
    </dgm:pt>
    <dgm:pt modelId="{B4535C0D-350B-44BC-8771-1577723DC0C0}" type="parTrans" cxnId="{15EF87BD-0960-4941-921C-4B47D9675D8F}">
      <dgm:prSet/>
      <dgm:spPr/>
      <dgm:t>
        <a:bodyPr/>
        <a:lstStyle/>
        <a:p>
          <a:endParaRPr lang="en-US"/>
        </a:p>
      </dgm:t>
    </dgm:pt>
    <dgm:pt modelId="{271D0A6D-B504-41F3-AD94-6C4146504ECA}" type="sibTrans" cxnId="{15EF87BD-0960-4941-921C-4B47D9675D8F}">
      <dgm:prSet/>
      <dgm:spPr/>
      <dgm:t>
        <a:bodyPr/>
        <a:lstStyle/>
        <a:p>
          <a:endParaRPr lang="en-US"/>
        </a:p>
      </dgm:t>
    </dgm:pt>
    <dgm:pt modelId="{FA24F15B-CBE4-4F27-9A3B-B095EA0B83DC}">
      <dgm:prSet/>
      <dgm:spPr/>
      <dgm:t>
        <a:bodyPr/>
        <a:lstStyle/>
        <a:p>
          <a:r>
            <a:rPr lang="en-US"/>
            <a:t>In-class work</a:t>
          </a:r>
        </a:p>
      </dgm:t>
    </dgm:pt>
    <dgm:pt modelId="{B6176520-5536-4994-BB95-F32DCBB8BD30}" type="parTrans" cxnId="{0238A9EC-6454-4DDD-B210-7AA3341438B7}">
      <dgm:prSet/>
      <dgm:spPr/>
      <dgm:t>
        <a:bodyPr/>
        <a:lstStyle/>
        <a:p>
          <a:endParaRPr lang="en-US"/>
        </a:p>
      </dgm:t>
    </dgm:pt>
    <dgm:pt modelId="{290ECB47-EC8E-4116-9AB7-7DAAD7997236}" type="sibTrans" cxnId="{0238A9EC-6454-4DDD-B210-7AA3341438B7}">
      <dgm:prSet/>
      <dgm:spPr/>
      <dgm:t>
        <a:bodyPr/>
        <a:lstStyle/>
        <a:p>
          <a:endParaRPr lang="en-US"/>
        </a:p>
      </dgm:t>
    </dgm:pt>
    <dgm:pt modelId="{EE8C3E17-7565-44CC-9539-D797841633BD}">
      <dgm:prSet/>
      <dgm:spPr/>
      <dgm:t>
        <a:bodyPr/>
        <a:lstStyle/>
        <a:p>
          <a:r>
            <a:rPr lang="en-US"/>
            <a:t>Local context tasks</a:t>
          </a:r>
        </a:p>
      </dgm:t>
    </dgm:pt>
    <dgm:pt modelId="{70A74FDF-D951-4F98-953B-02BC3C0D45D3}" type="parTrans" cxnId="{89681349-E424-41E1-ADEB-9AF197087017}">
      <dgm:prSet/>
      <dgm:spPr/>
      <dgm:t>
        <a:bodyPr/>
        <a:lstStyle/>
        <a:p>
          <a:endParaRPr lang="en-US"/>
        </a:p>
      </dgm:t>
    </dgm:pt>
    <dgm:pt modelId="{87ECD682-1FF5-46A4-AC51-48C25750AA09}" type="sibTrans" cxnId="{89681349-E424-41E1-ADEB-9AF197087017}">
      <dgm:prSet/>
      <dgm:spPr/>
      <dgm:t>
        <a:bodyPr/>
        <a:lstStyle/>
        <a:p>
          <a:endParaRPr lang="en-US"/>
        </a:p>
      </dgm:t>
    </dgm:pt>
    <dgm:pt modelId="{F2A88DA8-564C-4342-A972-B0390FDBB75D}" type="pres">
      <dgm:prSet presAssocID="{E65115D5-2F00-45F1-BA78-66994498F844}" presName="root" presStyleCnt="0">
        <dgm:presLayoutVars>
          <dgm:dir/>
          <dgm:resizeHandles val="exact"/>
        </dgm:presLayoutVars>
      </dgm:prSet>
      <dgm:spPr/>
    </dgm:pt>
    <dgm:pt modelId="{DEB7A359-27FA-449A-9843-EF546EBEF963}" type="pres">
      <dgm:prSet presAssocID="{B2DED34D-4360-4AE0-8655-D14847F1E356}" presName="compNode" presStyleCnt="0"/>
      <dgm:spPr/>
    </dgm:pt>
    <dgm:pt modelId="{A8FF0E64-A6AD-499E-8E52-BB43C062CFE3}" type="pres">
      <dgm:prSet presAssocID="{B2DED34D-4360-4AE0-8655-D14847F1E356}" presName="bgRect" presStyleLbl="bgShp" presStyleIdx="0" presStyleCnt="3"/>
      <dgm:spPr/>
    </dgm:pt>
    <dgm:pt modelId="{371D7A52-999A-4069-9FE1-19E8EB1A0B08}" type="pres">
      <dgm:prSet presAssocID="{B2DED34D-4360-4AE0-8655-D14847F1E356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ought bubble"/>
        </a:ext>
      </dgm:extLst>
    </dgm:pt>
    <dgm:pt modelId="{6451E0C6-49DC-4443-BA1B-794780E85B10}" type="pres">
      <dgm:prSet presAssocID="{B2DED34D-4360-4AE0-8655-D14847F1E356}" presName="spaceRect" presStyleCnt="0"/>
      <dgm:spPr/>
    </dgm:pt>
    <dgm:pt modelId="{CDB16DB6-9E19-426D-91B7-3D958864E6DD}" type="pres">
      <dgm:prSet presAssocID="{B2DED34D-4360-4AE0-8655-D14847F1E356}" presName="parTx" presStyleLbl="revTx" presStyleIdx="0" presStyleCnt="3">
        <dgm:presLayoutVars>
          <dgm:chMax val="0"/>
          <dgm:chPref val="0"/>
        </dgm:presLayoutVars>
      </dgm:prSet>
      <dgm:spPr/>
    </dgm:pt>
    <dgm:pt modelId="{2FBA2683-0B6B-4040-94FC-442E0B96FDF7}" type="pres">
      <dgm:prSet presAssocID="{271D0A6D-B504-41F3-AD94-6C4146504ECA}" presName="sibTrans" presStyleCnt="0"/>
      <dgm:spPr/>
    </dgm:pt>
    <dgm:pt modelId="{24D7B54E-9BA3-4610-B556-0DA75DAC6034}" type="pres">
      <dgm:prSet presAssocID="{FA24F15B-CBE4-4F27-9A3B-B095EA0B83DC}" presName="compNode" presStyleCnt="0"/>
      <dgm:spPr/>
    </dgm:pt>
    <dgm:pt modelId="{07533AFA-94E3-41D4-B773-1FCF3F7A5321}" type="pres">
      <dgm:prSet presAssocID="{FA24F15B-CBE4-4F27-9A3B-B095EA0B83DC}" presName="bgRect" presStyleLbl="bgShp" presStyleIdx="1" presStyleCnt="3"/>
      <dgm:spPr/>
    </dgm:pt>
    <dgm:pt modelId="{4CA414B8-6652-4320-BB1E-1A05F77ACBD4}" type="pres">
      <dgm:prSet presAssocID="{FA24F15B-CBE4-4F27-9A3B-B095EA0B83DC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1339BBB0-1CCC-4BB0-8450-4AF1051D2D72}" type="pres">
      <dgm:prSet presAssocID="{FA24F15B-CBE4-4F27-9A3B-B095EA0B83DC}" presName="spaceRect" presStyleCnt="0"/>
      <dgm:spPr/>
    </dgm:pt>
    <dgm:pt modelId="{D6D5634D-5A25-44C8-BD70-C63B746E5873}" type="pres">
      <dgm:prSet presAssocID="{FA24F15B-CBE4-4F27-9A3B-B095EA0B83DC}" presName="parTx" presStyleLbl="revTx" presStyleIdx="1" presStyleCnt="3">
        <dgm:presLayoutVars>
          <dgm:chMax val="0"/>
          <dgm:chPref val="0"/>
        </dgm:presLayoutVars>
      </dgm:prSet>
      <dgm:spPr/>
    </dgm:pt>
    <dgm:pt modelId="{65C57062-D65D-4E49-9585-67526BB329D4}" type="pres">
      <dgm:prSet presAssocID="{290ECB47-EC8E-4116-9AB7-7DAAD7997236}" presName="sibTrans" presStyleCnt="0"/>
      <dgm:spPr/>
    </dgm:pt>
    <dgm:pt modelId="{ECFD6589-0226-4E64-9776-2426F798BEC5}" type="pres">
      <dgm:prSet presAssocID="{EE8C3E17-7565-44CC-9539-D797841633BD}" presName="compNode" presStyleCnt="0"/>
      <dgm:spPr/>
    </dgm:pt>
    <dgm:pt modelId="{84BC3DBF-F389-4D19-BA16-B56C0131E679}" type="pres">
      <dgm:prSet presAssocID="{EE8C3E17-7565-44CC-9539-D797841633BD}" presName="bgRect" presStyleLbl="bgShp" presStyleIdx="2" presStyleCnt="3"/>
      <dgm:spPr/>
    </dgm:pt>
    <dgm:pt modelId="{1885A8E1-A792-4FF7-9EDC-9C4A507D65FB}" type="pres">
      <dgm:prSet presAssocID="{EE8C3E17-7565-44CC-9539-D797841633BD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ker"/>
        </a:ext>
      </dgm:extLst>
    </dgm:pt>
    <dgm:pt modelId="{DF191134-4764-4A41-8FAA-73BA318621AD}" type="pres">
      <dgm:prSet presAssocID="{EE8C3E17-7565-44CC-9539-D797841633BD}" presName="spaceRect" presStyleCnt="0"/>
      <dgm:spPr/>
    </dgm:pt>
    <dgm:pt modelId="{12C39195-9354-49D0-B634-8B6DF62E50D1}" type="pres">
      <dgm:prSet presAssocID="{EE8C3E17-7565-44CC-9539-D797841633BD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D28FB1F-E501-4289-9F83-F6907065A433}" type="presOf" srcId="{E65115D5-2F00-45F1-BA78-66994498F844}" destId="{F2A88DA8-564C-4342-A972-B0390FDBB75D}" srcOrd="0" destOrd="0" presId="urn:microsoft.com/office/officeart/2018/2/layout/IconVerticalSolidList"/>
    <dgm:cxn modelId="{89681349-E424-41E1-ADEB-9AF197087017}" srcId="{E65115D5-2F00-45F1-BA78-66994498F844}" destId="{EE8C3E17-7565-44CC-9539-D797841633BD}" srcOrd="2" destOrd="0" parTransId="{70A74FDF-D951-4F98-953B-02BC3C0D45D3}" sibTransId="{87ECD682-1FF5-46A4-AC51-48C25750AA09}"/>
    <dgm:cxn modelId="{A0B7B563-0C57-43A2-BAAD-007509E8008F}" type="presOf" srcId="{B2DED34D-4360-4AE0-8655-D14847F1E356}" destId="{CDB16DB6-9E19-426D-91B7-3D958864E6DD}" srcOrd="0" destOrd="0" presId="urn:microsoft.com/office/officeart/2018/2/layout/IconVerticalSolidList"/>
    <dgm:cxn modelId="{15EF87BD-0960-4941-921C-4B47D9675D8F}" srcId="{E65115D5-2F00-45F1-BA78-66994498F844}" destId="{B2DED34D-4360-4AE0-8655-D14847F1E356}" srcOrd="0" destOrd="0" parTransId="{B4535C0D-350B-44BC-8771-1577723DC0C0}" sibTransId="{271D0A6D-B504-41F3-AD94-6C4146504ECA}"/>
    <dgm:cxn modelId="{859AC5C2-120B-43AE-A1EF-37FC0004611C}" type="presOf" srcId="{EE8C3E17-7565-44CC-9539-D797841633BD}" destId="{12C39195-9354-49D0-B634-8B6DF62E50D1}" srcOrd="0" destOrd="0" presId="urn:microsoft.com/office/officeart/2018/2/layout/IconVerticalSolidList"/>
    <dgm:cxn modelId="{887E40D6-D919-4420-9527-55A5E8C8BC1B}" type="presOf" srcId="{FA24F15B-CBE4-4F27-9A3B-B095EA0B83DC}" destId="{D6D5634D-5A25-44C8-BD70-C63B746E5873}" srcOrd="0" destOrd="0" presId="urn:microsoft.com/office/officeart/2018/2/layout/IconVerticalSolidList"/>
    <dgm:cxn modelId="{0238A9EC-6454-4DDD-B210-7AA3341438B7}" srcId="{E65115D5-2F00-45F1-BA78-66994498F844}" destId="{FA24F15B-CBE4-4F27-9A3B-B095EA0B83DC}" srcOrd="1" destOrd="0" parTransId="{B6176520-5536-4994-BB95-F32DCBB8BD30}" sibTransId="{290ECB47-EC8E-4116-9AB7-7DAAD7997236}"/>
    <dgm:cxn modelId="{F117E06C-BDF9-4FDB-8999-72CC7216DAB2}" type="presParOf" srcId="{F2A88DA8-564C-4342-A972-B0390FDBB75D}" destId="{DEB7A359-27FA-449A-9843-EF546EBEF963}" srcOrd="0" destOrd="0" presId="urn:microsoft.com/office/officeart/2018/2/layout/IconVerticalSolidList"/>
    <dgm:cxn modelId="{552036BC-7309-49DB-B72A-E57734E1505D}" type="presParOf" srcId="{DEB7A359-27FA-449A-9843-EF546EBEF963}" destId="{A8FF0E64-A6AD-499E-8E52-BB43C062CFE3}" srcOrd="0" destOrd="0" presId="urn:microsoft.com/office/officeart/2018/2/layout/IconVerticalSolidList"/>
    <dgm:cxn modelId="{2134643A-1408-4FAF-8A3B-8506D7F72CEB}" type="presParOf" srcId="{DEB7A359-27FA-449A-9843-EF546EBEF963}" destId="{371D7A52-999A-4069-9FE1-19E8EB1A0B08}" srcOrd="1" destOrd="0" presId="urn:microsoft.com/office/officeart/2018/2/layout/IconVerticalSolidList"/>
    <dgm:cxn modelId="{41D4EF91-9049-4CA0-AC83-A2F4D5A40CF4}" type="presParOf" srcId="{DEB7A359-27FA-449A-9843-EF546EBEF963}" destId="{6451E0C6-49DC-4443-BA1B-794780E85B10}" srcOrd="2" destOrd="0" presId="urn:microsoft.com/office/officeart/2018/2/layout/IconVerticalSolidList"/>
    <dgm:cxn modelId="{46127AA2-DABF-42C4-802D-76F13FAB280B}" type="presParOf" srcId="{DEB7A359-27FA-449A-9843-EF546EBEF963}" destId="{CDB16DB6-9E19-426D-91B7-3D958864E6DD}" srcOrd="3" destOrd="0" presId="urn:microsoft.com/office/officeart/2018/2/layout/IconVerticalSolidList"/>
    <dgm:cxn modelId="{0A0E616C-9602-4B5A-BFA0-8F9BA990B97E}" type="presParOf" srcId="{F2A88DA8-564C-4342-A972-B0390FDBB75D}" destId="{2FBA2683-0B6B-4040-94FC-442E0B96FDF7}" srcOrd="1" destOrd="0" presId="urn:microsoft.com/office/officeart/2018/2/layout/IconVerticalSolidList"/>
    <dgm:cxn modelId="{6F459B8D-FCA3-40C4-89BA-04030645E35F}" type="presParOf" srcId="{F2A88DA8-564C-4342-A972-B0390FDBB75D}" destId="{24D7B54E-9BA3-4610-B556-0DA75DAC6034}" srcOrd="2" destOrd="0" presId="urn:microsoft.com/office/officeart/2018/2/layout/IconVerticalSolidList"/>
    <dgm:cxn modelId="{A6A05ABF-5748-4DDD-8F43-A2CCAD8079B9}" type="presParOf" srcId="{24D7B54E-9BA3-4610-B556-0DA75DAC6034}" destId="{07533AFA-94E3-41D4-B773-1FCF3F7A5321}" srcOrd="0" destOrd="0" presId="urn:microsoft.com/office/officeart/2018/2/layout/IconVerticalSolidList"/>
    <dgm:cxn modelId="{C74D4DBE-BD26-420C-B5CB-A8A45E84A2E2}" type="presParOf" srcId="{24D7B54E-9BA3-4610-B556-0DA75DAC6034}" destId="{4CA414B8-6652-4320-BB1E-1A05F77ACBD4}" srcOrd="1" destOrd="0" presId="urn:microsoft.com/office/officeart/2018/2/layout/IconVerticalSolidList"/>
    <dgm:cxn modelId="{BE29C25B-09D6-4CD1-B0A9-323E7B30929C}" type="presParOf" srcId="{24D7B54E-9BA3-4610-B556-0DA75DAC6034}" destId="{1339BBB0-1CCC-4BB0-8450-4AF1051D2D72}" srcOrd="2" destOrd="0" presId="urn:microsoft.com/office/officeart/2018/2/layout/IconVerticalSolidList"/>
    <dgm:cxn modelId="{E9BDEBC5-E15A-4274-9E1B-440C4E8ED811}" type="presParOf" srcId="{24D7B54E-9BA3-4610-B556-0DA75DAC6034}" destId="{D6D5634D-5A25-44C8-BD70-C63B746E5873}" srcOrd="3" destOrd="0" presId="urn:microsoft.com/office/officeart/2018/2/layout/IconVerticalSolidList"/>
    <dgm:cxn modelId="{CE54C95E-C004-4D8D-A997-CE66A045834B}" type="presParOf" srcId="{F2A88DA8-564C-4342-A972-B0390FDBB75D}" destId="{65C57062-D65D-4E49-9585-67526BB329D4}" srcOrd="3" destOrd="0" presId="urn:microsoft.com/office/officeart/2018/2/layout/IconVerticalSolidList"/>
    <dgm:cxn modelId="{893AAD82-5679-4077-956A-FDF7CCC7CD7F}" type="presParOf" srcId="{F2A88DA8-564C-4342-A972-B0390FDBB75D}" destId="{ECFD6589-0226-4E64-9776-2426F798BEC5}" srcOrd="4" destOrd="0" presId="urn:microsoft.com/office/officeart/2018/2/layout/IconVerticalSolidList"/>
    <dgm:cxn modelId="{A1E69727-4F1E-4ACF-A3FC-BE9B5D08AE1A}" type="presParOf" srcId="{ECFD6589-0226-4E64-9776-2426F798BEC5}" destId="{84BC3DBF-F389-4D19-BA16-B56C0131E679}" srcOrd="0" destOrd="0" presId="urn:microsoft.com/office/officeart/2018/2/layout/IconVerticalSolidList"/>
    <dgm:cxn modelId="{1384D997-03DA-4E96-A2FB-382B2B80C2F4}" type="presParOf" srcId="{ECFD6589-0226-4E64-9776-2426F798BEC5}" destId="{1885A8E1-A792-4FF7-9EDC-9C4A507D65FB}" srcOrd="1" destOrd="0" presId="urn:microsoft.com/office/officeart/2018/2/layout/IconVerticalSolidList"/>
    <dgm:cxn modelId="{0DBB9535-4F0F-40EA-8D18-3892A6FA57D6}" type="presParOf" srcId="{ECFD6589-0226-4E64-9776-2426F798BEC5}" destId="{DF191134-4764-4A41-8FAA-73BA318621AD}" srcOrd="2" destOrd="0" presId="urn:microsoft.com/office/officeart/2018/2/layout/IconVerticalSolidList"/>
    <dgm:cxn modelId="{F099A915-3D89-4D26-BB65-70929F59B958}" type="presParOf" srcId="{ECFD6589-0226-4E64-9776-2426F798BEC5}" destId="{12C39195-9354-49D0-B634-8B6DF62E50D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68C94E4-9C2A-4BF6-A990-972A7581BD40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6720E0CE-9C34-4AA9-8309-63A16AEE990A}">
      <dgm:prSet/>
      <dgm:spPr/>
      <dgm:t>
        <a:bodyPr/>
        <a:lstStyle/>
        <a:p>
          <a:r>
            <a:rPr lang="en-US"/>
            <a:t>Drafts and revisions</a:t>
          </a:r>
        </a:p>
      </dgm:t>
    </dgm:pt>
    <dgm:pt modelId="{85113C2C-C3AE-40E1-AC0F-84A4322C1EC1}" type="parTrans" cxnId="{1679DD3A-7A74-48F4-837A-632C260CE357}">
      <dgm:prSet/>
      <dgm:spPr/>
      <dgm:t>
        <a:bodyPr/>
        <a:lstStyle/>
        <a:p>
          <a:endParaRPr lang="en-US"/>
        </a:p>
      </dgm:t>
    </dgm:pt>
    <dgm:pt modelId="{B19CFE07-0E40-4840-8DC7-545270CE2013}" type="sibTrans" cxnId="{1679DD3A-7A74-48F4-837A-632C260CE357}">
      <dgm:prSet/>
      <dgm:spPr/>
      <dgm:t>
        <a:bodyPr/>
        <a:lstStyle/>
        <a:p>
          <a:endParaRPr lang="en-US"/>
        </a:p>
      </dgm:t>
    </dgm:pt>
    <dgm:pt modelId="{EE476FDB-2D30-4B39-A649-2F48C91BF940}">
      <dgm:prSet/>
      <dgm:spPr/>
      <dgm:t>
        <a:bodyPr/>
        <a:lstStyle/>
        <a:p>
          <a:r>
            <a:rPr lang="en-US"/>
            <a:t>Peer review</a:t>
          </a:r>
        </a:p>
      </dgm:t>
    </dgm:pt>
    <dgm:pt modelId="{FDDDD7C7-CFD5-4631-87DF-5E9A5A8752A4}" type="parTrans" cxnId="{8907A279-EAAB-4BE1-91D9-A4CC0A97337A}">
      <dgm:prSet/>
      <dgm:spPr/>
      <dgm:t>
        <a:bodyPr/>
        <a:lstStyle/>
        <a:p>
          <a:endParaRPr lang="en-US"/>
        </a:p>
      </dgm:t>
    </dgm:pt>
    <dgm:pt modelId="{0B67B164-BBA9-4C7A-9BC9-ECBACC4516A9}" type="sibTrans" cxnId="{8907A279-EAAB-4BE1-91D9-A4CC0A97337A}">
      <dgm:prSet/>
      <dgm:spPr/>
      <dgm:t>
        <a:bodyPr/>
        <a:lstStyle/>
        <a:p>
          <a:endParaRPr lang="en-US"/>
        </a:p>
      </dgm:t>
    </dgm:pt>
    <dgm:pt modelId="{9121370B-BA9E-47ED-9F82-57C4C460EED8}">
      <dgm:prSet/>
      <dgm:spPr/>
      <dgm:t>
        <a:bodyPr/>
        <a:lstStyle/>
        <a:p>
          <a:r>
            <a:rPr lang="en-US"/>
            <a:t>Show thinking steps</a:t>
          </a:r>
        </a:p>
      </dgm:t>
    </dgm:pt>
    <dgm:pt modelId="{4EECF389-CE88-4D4D-BC12-5C8E7493FECC}" type="parTrans" cxnId="{22283777-BB50-46D0-830F-5E15078D29BF}">
      <dgm:prSet/>
      <dgm:spPr/>
      <dgm:t>
        <a:bodyPr/>
        <a:lstStyle/>
        <a:p>
          <a:endParaRPr lang="en-US"/>
        </a:p>
      </dgm:t>
    </dgm:pt>
    <dgm:pt modelId="{8A516B41-0C23-4513-BBA2-832AB5153829}" type="sibTrans" cxnId="{22283777-BB50-46D0-830F-5E15078D29BF}">
      <dgm:prSet/>
      <dgm:spPr/>
      <dgm:t>
        <a:bodyPr/>
        <a:lstStyle/>
        <a:p>
          <a:endParaRPr lang="en-US"/>
        </a:p>
      </dgm:t>
    </dgm:pt>
    <dgm:pt modelId="{26EDE2DB-E0A2-3541-9DAB-2E80F600894B}" type="pres">
      <dgm:prSet presAssocID="{068C94E4-9C2A-4BF6-A990-972A7581BD40}" presName="linear" presStyleCnt="0">
        <dgm:presLayoutVars>
          <dgm:animLvl val="lvl"/>
          <dgm:resizeHandles val="exact"/>
        </dgm:presLayoutVars>
      </dgm:prSet>
      <dgm:spPr/>
    </dgm:pt>
    <dgm:pt modelId="{B4881702-940D-354C-B27B-FADE38CF4498}" type="pres">
      <dgm:prSet presAssocID="{6720E0CE-9C34-4AA9-8309-63A16AEE990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C7DF2677-956D-D84B-9847-15F379766FE2}" type="pres">
      <dgm:prSet presAssocID="{B19CFE07-0E40-4840-8DC7-545270CE2013}" presName="spacer" presStyleCnt="0"/>
      <dgm:spPr/>
    </dgm:pt>
    <dgm:pt modelId="{B3557E6A-E47D-404D-B95E-1C3B4E1B0A95}" type="pres">
      <dgm:prSet presAssocID="{EE476FDB-2D30-4B39-A649-2F48C91BF94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D4A8138-F19C-BC45-96C1-7F145627DCE9}" type="pres">
      <dgm:prSet presAssocID="{0B67B164-BBA9-4C7A-9BC9-ECBACC4516A9}" presName="spacer" presStyleCnt="0"/>
      <dgm:spPr/>
    </dgm:pt>
    <dgm:pt modelId="{9C16566E-6859-6447-8EBA-253FCCDB398C}" type="pres">
      <dgm:prSet presAssocID="{9121370B-BA9E-47ED-9F82-57C4C460EED8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1679DD3A-7A74-48F4-837A-632C260CE357}" srcId="{068C94E4-9C2A-4BF6-A990-972A7581BD40}" destId="{6720E0CE-9C34-4AA9-8309-63A16AEE990A}" srcOrd="0" destOrd="0" parTransId="{85113C2C-C3AE-40E1-AC0F-84A4322C1EC1}" sibTransId="{B19CFE07-0E40-4840-8DC7-545270CE2013}"/>
    <dgm:cxn modelId="{3CE8FE61-14B5-484E-AEF3-AEF6ACDE4CF5}" type="presOf" srcId="{068C94E4-9C2A-4BF6-A990-972A7581BD40}" destId="{26EDE2DB-E0A2-3541-9DAB-2E80F600894B}" srcOrd="0" destOrd="0" presId="urn:microsoft.com/office/officeart/2005/8/layout/vList2"/>
    <dgm:cxn modelId="{FA4F2671-86B4-0B44-91CB-755895541B35}" type="presOf" srcId="{9121370B-BA9E-47ED-9F82-57C4C460EED8}" destId="{9C16566E-6859-6447-8EBA-253FCCDB398C}" srcOrd="0" destOrd="0" presId="urn:microsoft.com/office/officeart/2005/8/layout/vList2"/>
    <dgm:cxn modelId="{22283777-BB50-46D0-830F-5E15078D29BF}" srcId="{068C94E4-9C2A-4BF6-A990-972A7581BD40}" destId="{9121370B-BA9E-47ED-9F82-57C4C460EED8}" srcOrd="2" destOrd="0" parTransId="{4EECF389-CE88-4D4D-BC12-5C8E7493FECC}" sibTransId="{8A516B41-0C23-4513-BBA2-832AB5153829}"/>
    <dgm:cxn modelId="{8907A279-EAAB-4BE1-91D9-A4CC0A97337A}" srcId="{068C94E4-9C2A-4BF6-A990-972A7581BD40}" destId="{EE476FDB-2D30-4B39-A649-2F48C91BF940}" srcOrd="1" destOrd="0" parTransId="{FDDDD7C7-CFD5-4631-87DF-5E9A5A8752A4}" sibTransId="{0B67B164-BBA9-4C7A-9BC9-ECBACC4516A9}"/>
    <dgm:cxn modelId="{8F34CD9A-63E3-4E4D-9D56-BB4FFE88FD82}" type="presOf" srcId="{EE476FDB-2D30-4B39-A649-2F48C91BF940}" destId="{B3557E6A-E47D-404D-B95E-1C3B4E1B0A95}" srcOrd="0" destOrd="0" presId="urn:microsoft.com/office/officeart/2005/8/layout/vList2"/>
    <dgm:cxn modelId="{E09AB3C4-01F5-1E46-82AF-A0BD1FD59521}" type="presOf" srcId="{6720E0CE-9C34-4AA9-8309-63A16AEE990A}" destId="{B4881702-940D-354C-B27B-FADE38CF4498}" srcOrd="0" destOrd="0" presId="urn:microsoft.com/office/officeart/2005/8/layout/vList2"/>
    <dgm:cxn modelId="{0A5B0493-A0FD-454C-9017-71B9D44340E0}" type="presParOf" srcId="{26EDE2DB-E0A2-3541-9DAB-2E80F600894B}" destId="{B4881702-940D-354C-B27B-FADE38CF4498}" srcOrd="0" destOrd="0" presId="urn:microsoft.com/office/officeart/2005/8/layout/vList2"/>
    <dgm:cxn modelId="{F64CFEF7-08CF-D549-A8E1-69F251F49EAD}" type="presParOf" srcId="{26EDE2DB-E0A2-3541-9DAB-2E80F600894B}" destId="{C7DF2677-956D-D84B-9847-15F379766FE2}" srcOrd="1" destOrd="0" presId="urn:microsoft.com/office/officeart/2005/8/layout/vList2"/>
    <dgm:cxn modelId="{C5A09E62-44D6-BF40-874D-3AF54761D9A9}" type="presParOf" srcId="{26EDE2DB-E0A2-3541-9DAB-2E80F600894B}" destId="{B3557E6A-E47D-404D-B95E-1C3B4E1B0A95}" srcOrd="2" destOrd="0" presId="urn:microsoft.com/office/officeart/2005/8/layout/vList2"/>
    <dgm:cxn modelId="{62B504CB-65B7-8543-998D-E60B74480159}" type="presParOf" srcId="{26EDE2DB-E0A2-3541-9DAB-2E80F600894B}" destId="{5D4A8138-F19C-BC45-96C1-7F145627DCE9}" srcOrd="3" destOrd="0" presId="urn:microsoft.com/office/officeart/2005/8/layout/vList2"/>
    <dgm:cxn modelId="{0C114BB2-A8A7-6E49-920D-0640DD5F3851}" type="presParOf" srcId="{26EDE2DB-E0A2-3541-9DAB-2E80F600894B}" destId="{9C16566E-6859-6447-8EBA-253FCCDB398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96FECA20-87F1-40E9-97C3-DFE5DE4C68CB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1270ED2-EEE2-4C34-BD83-7A888ECA1C94}">
      <dgm:prSet/>
      <dgm:spPr/>
      <dgm:t>
        <a:bodyPr/>
        <a:lstStyle/>
        <a:p>
          <a:r>
            <a:rPr lang="en-US"/>
            <a:t>Fact-checking</a:t>
          </a:r>
        </a:p>
      </dgm:t>
    </dgm:pt>
    <dgm:pt modelId="{4BD19BEA-3537-4685-9E4F-3B60DB774B4A}" type="parTrans" cxnId="{D0922347-D6AC-4100-B5C2-F9A3C694A4B6}">
      <dgm:prSet/>
      <dgm:spPr/>
      <dgm:t>
        <a:bodyPr/>
        <a:lstStyle/>
        <a:p>
          <a:endParaRPr lang="en-US"/>
        </a:p>
      </dgm:t>
    </dgm:pt>
    <dgm:pt modelId="{F466B25E-2BAB-4FBF-A2C0-C1EB7D2188F2}" type="sibTrans" cxnId="{D0922347-D6AC-4100-B5C2-F9A3C694A4B6}">
      <dgm:prSet/>
      <dgm:spPr/>
      <dgm:t>
        <a:bodyPr/>
        <a:lstStyle/>
        <a:p>
          <a:endParaRPr lang="en-US"/>
        </a:p>
      </dgm:t>
    </dgm:pt>
    <dgm:pt modelId="{CC174844-30BE-4E12-AFF2-977C95BEA202}">
      <dgm:prSet/>
      <dgm:spPr/>
      <dgm:t>
        <a:bodyPr/>
        <a:lstStyle/>
        <a:p>
          <a:r>
            <a:rPr lang="en-US"/>
            <a:t>Prompting skills</a:t>
          </a:r>
        </a:p>
      </dgm:t>
    </dgm:pt>
    <dgm:pt modelId="{308DE3AE-5125-44DA-8C65-46592E09DF83}" type="parTrans" cxnId="{AE026947-B2F1-4229-9F5E-7A82B98FC6D1}">
      <dgm:prSet/>
      <dgm:spPr/>
      <dgm:t>
        <a:bodyPr/>
        <a:lstStyle/>
        <a:p>
          <a:endParaRPr lang="en-US"/>
        </a:p>
      </dgm:t>
    </dgm:pt>
    <dgm:pt modelId="{FCA7A4DA-BD2B-457D-8340-BCFC12C9FB5C}" type="sibTrans" cxnId="{AE026947-B2F1-4229-9F5E-7A82B98FC6D1}">
      <dgm:prSet/>
      <dgm:spPr/>
      <dgm:t>
        <a:bodyPr/>
        <a:lstStyle/>
        <a:p>
          <a:endParaRPr lang="en-US"/>
        </a:p>
      </dgm:t>
    </dgm:pt>
    <dgm:pt modelId="{A8EAD0A9-D1BF-4B60-A0C4-75DB9F515B10}">
      <dgm:prSet/>
      <dgm:spPr/>
      <dgm:t>
        <a:bodyPr/>
        <a:lstStyle/>
        <a:p>
          <a:r>
            <a:rPr lang="en-US"/>
            <a:t>Understanding limitations</a:t>
          </a:r>
        </a:p>
      </dgm:t>
    </dgm:pt>
    <dgm:pt modelId="{16E55CAC-41C8-41D3-BD6D-47B0CBD7AE1C}" type="parTrans" cxnId="{9110C2C9-02E4-46B2-BF29-1C81BD738412}">
      <dgm:prSet/>
      <dgm:spPr/>
      <dgm:t>
        <a:bodyPr/>
        <a:lstStyle/>
        <a:p>
          <a:endParaRPr lang="en-US"/>
        </a:p>
      </dgm:t>
    </dgm:pt>
    <dgm:pt modelId="{BD2BF178-92E8-4547-84B5-3BACDB1ED545}" type="sibTrans" cxnId="{9110C2C9-02E4-46B2-BF29-1C81BD738412}">
      <dgm:prSet/>
      <dgm:spPr/>
      <dgm:t>
        <a:bodyPr/>
        <a:lstStyle/>
        <a:p>
          <a:endParaRPr lang="en-US"/>
        </a:p>
      </dgm:t>
    </dgm:pt>
    <dgm:pt modelId="{30A613D3-CE5A-5343-AC5C-FFA58BF6F272}" type="pres">
      <dgm:prSet presAssocID="{96FECA20-87F1-40E9-97C3-DFE5DE4C68CB}" presName="diagram" presStyleCnt="0">
        <dgm:presLayoutVars>
          <dgm:dir/>
          <dgm:resizeHandles val="exact"/>
        </dgm:presLayoutVars>
      </dgm:prSet>
      <dgm:spPr/>
    </dgm:pt>
    <dgm:pt modelId="{376064D1-4A23-9143-8666-29D7FC5AFE83}" type="pres">
      <dgm:prSet presAssocID="{A1270ED2-EEE2-4C34-BD83-7A888ECA1C94}" presName="node" presStyleLbl="node1" presStyleIdx="0" presStyleCnt="3">
        <dgm:presLayoutVars>
          <dgm:bulletEnabled val="1"/>
        </dgm:presLayoutVars>
      </dgm:prSet>
      <dgm:spPr/>
    </dgm:pt>
    <dgm:pt modelId="{62BEF3B0-48B8-F945-98F6-75AE410F0258}" type="pres">
      <dgm:prSet presAssocID="{F466B25E-2BAB-4FBF-A2C0-C1EB7D2188F2}" presName="sibTrans" presStyleCnt="0"/>
      <dgm:spPr/>
    </dgm:pt>
    <dgm:pt modelId="{55820C16-AB25-A244-87E4-ABB534A7E687}" type="pres">
      <dgm:prSet presAssocID="{CC174844-30BE-4E12-AFF2-977C95BEA202}" presName="node" presStyleLbl="node1" presStyleIdx="1" presStyleCnt="3">
        <dgm:presLayoutVars>
          <dgm:bulletEnabled val="1"/>
        </dgm:presLayoutVars>
      </dgm:prSet>
      <dgm:spPr/>
    </dgm:pt>
    <dgm:pt modelId="{269DB2E9-9F6E-AE48-AFFB-89638AD522E0}" type="pres">
      <dgm:prSet presAssocID="{FCA7A4DA-BD2B-457D-8340-BCFC12C9FB5C}" presName="sibTrans" presStyleCnt="0"/>
      <dgm:spPr/>
    </dgm:pt>
    <dgm:pt modelId="{AF78DB0E-C1EA-AD42-8ADA-E0A7756108C9}" type="pres">
      <dgm:prSet presAssocID="{A8EAD0A9-D1BF-4B60-A0C4-75DB9F515B10}" presName="node" presStyleLbl="node1" presStyleIdx="2" presStyleCnt="3">
        <dgm:presLayoutVars>
          <dgm:bulletEnabled val="1"/>
        </dgm:presLayoutVars>
      </dgm:prSet>
      <dgm:spPr/>
    </dgm:pt>
  </dgm:ptLst>
  <dgm:cxnLst>
    <dgm:cxn modelId="{EB17202A-A0FC-D448-B8EB-2DC46861757F}" type="presOf" srcId="{CC174844-30BE-4E12-AFF2-977C95BEA202}" destId="{55820C16-AB25-A244-87E4-ABB534A7E687}" srcOrd="0" destOrd="0" presId="urn:microsoft.com/office/officeart/2005/8/layout/default"/>
    <dgm:cxn modelId="{D0922347-D6AC-4100-B5C2-F9A3C694A4B6}" srcId="{96FECA20-87F1-40E9-97C3-DFE5DE4C68CB}" destId="{A1270ED2-EEE2-4C34-BD83-7A888ECA1C94}" srcOrd="0" destOrd="0" parTransId="{4BD19BEA-3537-4685-9E4F-3B60DB774B4A}" sibTransId="{F466B25E-2BAB-4FBF-A2C0-C1EB7D2188F2}"/>
    <dgm:cxn modelId="{AE026947-B2F1-4229-9F5E-7A82B98FC6D1}" srcId="{96FECA20-87F1-40E9-97C3-DFE5DE4C68CB}" destId="{CC174844-30BE-4E12-AFF2-977C95BEA202}" srcOrd="1" destOrd="0" parTransId="{308DE3AE-5125-44DA-8C65-46592E09DF83}" sibTransId="{FCA7A4DA-BD2B-457D-8340-BCFC12C9FB5C}"/>
    <dgm:cxn modelId="{B32F6967-B6FD-6A45-B686-B036422193A8}" type="presOf" srcId="{96FECA20-87F1-40E9-97C3-DFE5DE4C68CB}" destId="{30A613D3-CE5A-5343-AC5C-FFA58BF6F272}" srcOrd="0" destOrd="0" presId="urn:microsoft.com/office/officeart/2005/8/layout/default"/>
    <dgm:cxn modelId="{9A313078-4CE3-474A-B5BD-B33ACDBB8530}" type="presOf" srcId="{A1270ED2-EEE2-4C34-BD83-7A888ECA1C94}" destId="{376064D1-4A23-9143-8666-29D7FC5AFE83}" srcOrd="0" destOrd="0" presId="urn:microsoft.com/office/officeart/2005/8/layout/default"/>
    <dgm:cxn modelId="{8FE3DAA9-6116-E94C-822A-F95BF3BF08D0}" type="presOf" srcId="{A8EAD0A9-D1BF-4B60-A0C4-75DB9F515B10}" destId="{AF78DB0E-C1EA-AD42-8ADA-E0A7756108C9}" srcOrd="0" destOrd="0" presId="urn:microsoft.com/office/officeart/2005/8/layout/default"/>
    <dgm:cxn modelId="{9110C2C9-02E4-46B2-BF29-1C81BD738412}" srcId="{96FECA20-87F1-40E9-97C3-DFE5DE4C68CB}" destId="{A8EAD0A9-D1BF-4B60-A0C4-75DB9F515B10}" srcOrd="2" destOrd="0" parTransId="{16E55CAC-41C8-41D3-BD6D-47B0CBD7AE1C}" sibTransId="{BD2BF178-92E8-4547-84B5-3BACDB1ED545}"/>
    <dgm:cxn modelId="{0E434F37-2D73-8E4F-B9D3-BB0888A3EC62}" type="presParOf" srcId="{30A613D3-CE5A-5343-AC5C-FFA58BF6F272}" destId="{376064D1-4A23-9143-8666-29D7FC5AFE83}" srcOrd="0" destOrd="0" presId="urn:microsoft.com/office/officeart/2005/8/layout/default"/>
    <dgm:cxn modelId="{EFDAD907-0EC8-8044-94AE-3D95CECF8400}" type="presParOf" srcId="{30A613D3-CE5A-5343-AC5C-FFA58BF6F272}" destId="{62BEF3B0-48B8-F945-98F6-75AE410F0258}" srcOrd="1" destOrd="0" presId="urn:microsoft.com/office/officeart/2005/8/layout/default"/>
    <dgm:cxn modelId="{A5E80FE1-799C-2E44-AC61-D39FA7F767B6}" type="presParOf" srcId="{30A613D3-CE5A-5343-AC5C-FFA58BF6F272}" destId="{55820C16-AB25-A244-87E4-ABB534A7E687}" srcOrd="2" destOrd="0" presId="urn:microsoft.com/office/officeart/2005/8/layout/default"/>
    <dgm:cxn modelId="{615F1FDB-154D-C44A-9F9A-312E89BEB206}" type="presParOf" srcId="{30A613D3-CE5A-5343-AC5C-FFA58BF6F272}" destId="{269DB2E9-9F6E-AE48-AFFB-89638AD522E0}" srcOrd="3" destOrd="0" presId="urn:microsoft.com/office/officeart/2005/8/layout/default"/>
    <dgm:cxn modelId="{465D73F9-7A1C-4848-B5E4-3091C0E3875E}" type="presParOf" srcId="{30A613D3-CE5A-5343-AC5C-FFA58BF6F272}" destId="{AF78DB0E-C1EA-AD42-8ADA-E0A7756108C9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8C7F89D5-37F4-4687-BEA3-FF1D7A45AB25}" type="doc">
      <dgm:prSet loTypeId="urn:microsoft.com/office/officeart/2005/8/layout/hierarchy3" loCatId="hierarchy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FAD3E0B1-6812-4241-AFD3-2474CAC66918}">
      <dgm:prSet/>
      <dgm:spPr/>
      <dgm:t>
        <a:bodyPr/>
        <a:lstStyle/>
        <a:p>
          <a:r>
            <a:rPr lang="en-US"/>
            <a:t>Lesson planning</a:t>
          </a:r>
        </a:p>
      </dgm:t>
    </dgm:pt>
    <dgm:pt modelId="{09B9D615-9E32-4486-83C7-E90C50849E96}" type="parTrans" cxnId="{7C37E605-7E58-48FC-AA87-F2493CA30BB6}">
      <dgm:prSet/>
      <dgm:spPr/>
      <dgm:t>
        <a:bodyPr/>
        <a:lstStyle/>
        <a:p>
          <a:endParaRPr lang="en-US"/>
        </a:p>
      </dgm:t>
    </dgm:pt>
    <dgm:pt modelId="{BF6310F4-E4F0-42C5-AC4B-4445536C3D0B}" type="sibTrans" cxnId="{7C37E605-7E58-48FC-AA87-F2493CA30BB6}">
      <dgm:prSet/>
      <dgm:spPr/>
      <dgm:t>
        <a:bodyPr/>
        <a:lstStyle/>
        <a:p>
          <a:endParaRPr lang="en-US"/>
        </a:p>
      </dgm:t>
    </dgm:pt>
    <dgm:pt modelId="{BBD4B6B4-579E-411F-BF1E-0A396CFEF401}">
      <dgm:prSet/>
      <dgm:spPr/>
      <dgm:t>
        <a:bodyPr/>
        <a:lstStyle/>
        <a:p>
          <a:r>
            <a:rPr lang="en-US"/>
            <a:t>Differentiation</a:t>
          </a:r>
        </a:p>
      </dgm:t>
    </dgm:pt>
    <dgm:pt modelId="{D034E659-B049-4FD0-B81C-24FD87E42993}" type="parTrans" cxnId="{607D0FE9-0397-4FC8-86F8-2D8DD262D755}">
      <dgm:prSet/>
      <dgm:spPr/>
      <dgm:t>
        <a:bodyPr/>
        <a:lstStyle/>
        <a:p>
          <a:endParaRPr lang="en-US"/>
        </a:p>
      </dgm:t>
    </dgm:pt>
    <dgm:pt modelId="{1F9C6AE6-EE86-485F-8E99-406FBAA40A86}" type="sibTrans" cxnId="{607D0FE9-0397-4FC8-86F8-2D8DD262D755}">
      <dgm:prSet/>
      <dgm:spPr/>
      <dgm:t>
        <a:bodyPr/>
        <a:lstStyle/>
        <a:p>
          <a:endParaRPr lang="en-US"/>
        </a:p>
      </dgm:t>
    </dgm:pt>
    <dgm:pt modelId="{3E939A39-F7D8-4B0D-9543-4845CD72DFEE}">
      <dgm:prSet/>
      <dgm:spPr/>
      <dgm:t>
        <a:bodyPr/>
        <a:lstStyle/>
        <a:p>
          <a:r>
            <a:rPr lang="en-US"/>
            <a:t>Feedback support</a:t>
          </a:r>
        </a:p>
      </dgm:t>
    </dgm:pt>
    <dgm:pt modelId="{4FE48F9B-E1BF-4337-BD2B-EBA569319701}" type="parTrans" cxnId="{2E756954-DCE0-4D5F-A4A6-33AFC2D9231A}">
      <dgm:prSet/>
      <dgm:spPr/>
      <dgm:t>
        <a:bodyPr/>
        <a:lstStyle/>
        <a:p>
          <a:endParaRPr lang="en-US"/>
        </a:p>
      </dgm:t>
    </dgm:pt>
    <dgm:pt modelId="{3C0189CE-81C8-4C10-ACB5-C9048C9C1FAC}" type="sibTrans" cxnId="{2E756954-DCE0-4D5F-A4A6-33AFC2D9231A}">
      <dgm:prSet/>
      <dgm:spPr/>
      <dgm:t>
        <a:bodyPr/>
        <a:lstStyle/>
        <a:p>
          <a:endParaRPr lang="en-US"/>
        </a:p>
      </dgm:t>
    </dgm:pt>
    <dgm:pt modelId="{38C97F4D-FCC3-BA44-8552-C69BC259E3F1}" type="pres">
      <dgm:prSet presAssocID="{8C7F89D5-37F4-4687-BEA3-FF1D7A45AB2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3BB8240-1C15-C145-B6A2-D84FF71ACE42}" type="pres">
      <dgm:prSet presAssocID="{FAD3E0B1-6812-4241-AFD3-2474CAC66918}" presName="root" presStyleCnt="0"/>
      <dgm:spPr/>
    </dgm:pt>
    <dgm:pt modelId="{840FC3A3-9D4D-744D-B612-80F66258338F}" type="pres">
      <dgm:prSet presAssocID="{FAD3E0B1-6812-4241-AFD3-2474CAC66918}" presName="rootComposite" presStyleCnt="0"/>
      <dgm:spPr/>
    </dgm:pt>
    <dgm:pt modelId="{D469A66E-E67F-404D-A7E1-FF74B0E7D2E9}" type="pres">
      <dgm:prSet presAssocID="{FAD3E0B1-6812-4241-AFD3-2474CAC66918}" presName="rootText" presStyleLbl="node1" presStyleIdx="0" presStyleCnt="3"/>
      <dgm:spPr/>
    </dgm:pt>
    <dgm:pt modelId="{11596C06-BBE7-2B47-998D-7FE6D2A8FA1C}" type="pres">
      <dgm:prSet presAssocID="{FAD3E0B1-6812-4241-AFD3-2474CAC66918}" presName="rootConnector" presStyleLbl="node1" presStyleIdx="0" presStyleCnt="3"/>
      <dgm:spPr/>
    </dgm:pt>
    <dgm:pt modelId="{7E98BAB7-C7F0-9946-9399-8F8ED51CCD09}" type="pres">
      <dgm:prSet presAssocID="{FAD3E0B1-6812-4241-AFD3-2474CAC66918}" presName="childShape" presStyleCnt="0"/>
      <dgm:spPr/>
    </dgm:pt>
    <dgm:pt modelId="{5D5CF8C1-1D0F-0A41-837A-7D61AC82DC84}" type="pres">
      <dgm:prSet presAssocID="{BBD4B6B4-579E-411F-BF1E-0A396CFEF401}" presName="root" presStyleCnt="0"/>
      <dgm:spPr/>
    </dgm:pt>
    <dgm:pt modelId="{12BB1AD0-7FFC-8346-B672-17C7CDFBB5FE}" type="pres">
      <dgm:prSet presAssocID="{BBD4B6B4-579E-411F-BF1E-0A396CFEF401}" presName="rootComposite" presStyleCnt="0"/>
      <dgm:spPr/>
    </dgm:pt>
    <dgm:pt modelId="{54B970D8-B0EF-0840-8F8E-F20F8512BE5B}" type="pres">
      <dgm:prSet presAssocID="{BBD4B6B4-579E-411F-BF1E-0A396CFEF401}" presName="rootText" presStyleLbl="node1" presStyleIdx="1" presStyleCnt="3"/>
      <dgm:spPr/>
    </dgm:pt>
    <dgm:pt modelId="{7092B3D5-D396-764C-85F7-0CCC07E82F80}" type="pres">
      <dgm:prSet presAssocID="{BBD4B6B4-579E-411F-BF1E-0A396CFEF401}" presName="rootConnector" presStyleLbl="node1" presStyleIdx="1" presStyleCnt="3"/>
      <dgm:spPr/>
    </dgm:pt>
    <dgm:pt modelId="{BC43D1EE-63C5-584D-9768-BBFB80841BF1}" type="pres">
      <dgm:prSet presAssocID="{BBD4B6B4-579E-411F-BF1E-0A396CFEF401}" presName="childShape" presStyleCnt="0"/>
      <dgm:spPr/>
    </dgm:pt>
    <dgm:pt modelId="{2DFE36A4-A5B8-2E43-B15E-9F48FA71AFE3}" type="pres">
      <dgm:prSet presAssocID="{3E939A39-F7D8-4B0D-9543-4845CD72DFEE}" presName="root" presStyleCnt="0"/>
      <dgm:spPr/>
    </dgm:pt>
    <dgm:pt modelId="{89329C75-105D-F142-9A18-9E8D1B9AF3CA}" type="pres">
      <dgm:prSet presAssocID="{3E939A39-F7D8-4B0D-9543-4845CD72DFEE}" presName="rootComposite" presStyleCnt="0"/>
      <dgm:spPr/>
    </dgm:pt>
    <dgm:pt modelId="{36587472-EB7F-154A-BD15-98C78AFEBB6B}" type="pres">
      <dgm:prSet presAssocID="{3E939A39-F7D8-4B0D-9543-4845CD72DFEE}" presName="rootText" presStyleLbl="node1" presStyleIdx="2" presStyleCnt="3"/>
      <dgm:spPr/>
    </dgm:pt>
    <dgm:pt modelId="{E0115ECA-1483-7846-B9BF-AD77E8CA1073}" type="pres">
      <dgm:prSet presAssocID="{3E939A39-F7D8-4B0D-9543-4845CD72DFEE}" presName="rootConnector" presStyleLbl="node1" presStyleIdx="2" presStyleCnt="3"/>
      <dgm:spPr/>
    </dgm:pt>
    <dgm:pt modelId="{EAAB3CD9-0645-3C49-B48E-7954EF4CA37C}" type="pres">
      <dgm:prSet presAssocID="{3E939A39-F7D8-4B0D-9543-4845CD72DFEE}" presName="childShape" presStyleCnt="0"/>
      <dgm:spPr/>
    </dgm:pt>
  </dgm:ptLst>
  <dgm:cxnLst>
    <dgm:cxn modelId="{7C37E605-7E58-48FC-AA87-F2493CA30BB6}" srcId="{8C7F89D5-37F4-4687-BEA3-FF1D7A45AB25}" destId="{FAD3E0B1-6812-4241-AFD3-2474CAC66918}" srcOrd="0" destOrd="0" parTransId="{09B9D615-9E32-4486-83C7-E90C50849E96}" sibTransId="{BF6310F4-E4F0-42C5-AC4B-4445536C3D0B}"/>
    <dgm:cxn modelId="{B6B49114-E381-FA46-AF9F-D886B19E6348}" type="presOf" srcId="{FAD3E0B1-6812-4241-AFD3-2474CAC66918}" destId="{D469A66E-E67F-404D-A7E1-FF74B0E7D2E9}" srcOrd="0" destOrd="0" presId="urn:microsoft.com/office/officeart/2005/8/layout/hierarchy3"/>
    <dgm:cxn modelId="{3317CE33-078F-B24B-A1B0-1C341AA0CC00}" type="presOf" srcId="{8C7F89D5-37F4-4687-BEA3-FF1D7A45AB25}" destId="{38C97F4D-FCC3-BA44-8552-C69BC259E3F1}" srcOrd="0" destOrd="0" presId="urn:microsoft.com/office/officeart/2005/8/layout/hierarchy3"/>
    <dgm:cxn modelId="{2E756954-DCE0-4D5F-A4A6-33AFC2D9231A}" srcId="{8C7F89D5-37F4-4687-BEA3-FF1D7A45AB25}" destId="{3E939A39-F7D8-4B0D-9543-4845CD72DFEE}" srcOrd="2" destOrd="0" parTransId="{4FE48F9B-E1BF-4337-BD2B-EBA569319701}" sibTransId="{3C0189CE-81C8-4C10-ACB5-C9048C9C1FAC}"/>
    <dgm:cxn modelId="{D5572556-7304-FA44-9D95-D6B84D76D92D}" type="presOf" srcId="{BBD4B6B4-579E-411F-BF1E-0A396CFEF401}" destId="{7092B3D5-D396-764C-85F7-0CCC07E82F80}" srcOrd="1" destOrd="0" presId="urn:microsoft.com/office/officeart/2005/8/layout/hierarchy3"/>
    <dgm:cxn modelId="{6D01C16F-5A37-CF42-9CC4-8C36CF2596DC}" type="presOf" srcId="{3E939A39-F7D8-4B0D-9543-4845CD72DFEE}" destId="{36587472-EB7F-154A-BD15-98C78AFEBB6B}" srcOrd="0" destOrd="0" presId="urn:microsoft.com/office/officeart/2005/8/layout/hierarchy3"/>
    <dgm:cxn modelId="{32BBEA70-51DA-2845-A793-9A13B7157FDA}" type="presOf" srcId="{3E939A39-F7D8-4B0D-9543-4845CD72DFEE}" destId="{E0115ECA-1483-7846-B9BF-AD77E8CA1073}" srcOrd="1" destOrd="0" presId="urn:microsoft.com/office/officeart/2005/8/layout/hierarchy3"/>
    <dgm:cxn modelId="{7C03379C-015F-334A-A49F-2C9A9F721357}" type="presOf" srcId="{FAD3E0B1-6812-4241-AFD3-2474CAC66918}" destId="{11596C06-BBE7-2B47-998D-7FE6D2A8FA1C}" srcOrd="1" destOrd="0" presId="urn:microsoft.com/office/officeart/2005/8/layout/hierarchy3"/>
    <dgm:cxn modelId="{2094D59E-4F31-464D-B28D-35E64AE2F84F}" type="presOf" srcId="{BBD4B6B4-579E-411F-BF1E-0A396CFEF401}" destId="{54B970D8-B0EF-0840-8F8E-F20F8512BE5B}" srcOrd="0" destOrd="0" presId="urn:microsoft.com/office/officeart/2005/8/layout/hierarchy3"/>
    <dgm:cxn modelId="{607D0FE9-0397-4FC8-86F8-2D8DD262D755}" srcId="{8C7F89D5-37F4-4687-BEA3-FF1D7A45AB25}" destId="{BBD4B6B4-579E-411F-BF1E-0A396CFEF401}" srcOrd="1" destOrd="0" parTransId="{D034E659-B049-4FD0-B81C-24FD87E42993}" sibTransId="{1F9C6AE6-EE86-485F-8E99-406FBAA40A86}"/>
    <dgm:cxn modelId="{D03CAE90-7833-9849-9A9C-8D2C2A332415}" type="presParOf" srcId="{38C97F4D-FCC3-BA44-8552-C69BC259E3F1}" destId="{03BB8240-1C15-C145-B6A2-D84FF71ACE42}" srcOrd="0" destOrd="0" presId="urn:microsoft.com/office/officeart/2005/8/layout/hierarchy3"/>
    <dgm:cxn modelId="{61C04408-4D79-C247-AC5E-FF27CE508848}" type="presParOf" srcId="{03BB8240-1C15-C145-B6A2-D84FF71ACE42}" destId="{840FC3A3-9D4D-744D-B612-80F66258338F}" srcOrd="0" destOrd="0" presId="urn:microsoft.com/office/officeart/2005/8/layout/hierarchy3"/>
    <dgm:cxn modelId="{DFE10D86-1D13-2742-A519-4D6B877E3F26}" type="presParOf" srcId="{840FC3A3-9D4D-744D-B612-80F66258338F}" destId="{D469A66E-E67F-404D-A7E1-FF74B0E7D2E9}" srcOrd="0" destOrd="0" presId="urn:microsoft.com/office/officeart/2005/8/layout/hierarchy3"/>
    <dgm:cxn modelId="{7CB9805F-4714-5348-8B4B-FDDFABC8975E}" type="presParOf" srcId="{840FC3A3-9D4D-744D-B612-80F66258338F}" destId="{11596C06-BBE7-2B47-998D-7FE6D2A8FA1C}" srcOrd="1" destOrd="0" presId="urn:microsoft.com/office/officeart/2005/8/layout/hierarchy3"/>
    <dgm:cxn modelId="{98443FCD-AC5D-BE4A-93AD-9DAA26C2F8B4}" type="presParOf" srcId="{03BB8240-1C15-C145-B6A2-D84FF71ACE42}" destId="{7E98BAB7-C7F0-9946-9399-8F8ED51CCD09}" srcOrd="1" destOrd="0" presId="urn:microsoft.com/office/officeart/2005/8/layout/hierarchy3"/>
    <dgm:cxn modelId="{1A4088CB-D2FB-AD4D-B1DF-BD56FA96B99C}" type="presParOf" srcId="{38C97F4D-FCC3-BA44-8552-C69BC259E3F1}" destId="{5D5CF8C1-1D0F-0A41-837A-7D61AC82DC84}" srcOrd="1" destOrd="0" presId="urn:microsoft.com/office/officeart/2005/8/layout/hierarchy3"/>
    <dgm:cxn modelId="{0A88CB5F-7E4B-D749-AFBA-5100ECEFFAD1}" type="presParOf" srcId="{5D5CF8C1-1D0F-0A41-837A-7D61AC82DC84}" destId="{12BB1AD0-7FFC-8346-B672-17C7CDFBB5FE}" srcOrd="0" destOrd="0" presId="urn:microsoft.com/office/officeart/2005/8/layout/hierarchy3"/>
    <dgm:cxn modelId="{7BDBD33B-BC9A-2D4B-B150-9C6087354ACE}" type="presParOf" srcId="{12BB1AD0-7FFC-8346-B672-17C7CDFBB5FE}" destId="{54B970D8-B0EF-0840-8F8E-F20F8512BE5B}" srcOrd="0" destOrd="0" presId="urn:microsoft.com/office/officeart/2005/8/layout/hierarchy3"/>
    <dgm:cxn modelId="{81CC6450-F068-F54F-BDEC-6F9D8265C6CE}" type="presParOf" srcId="{12BB1AD0-7FFC-8346-B672-17C7CDFBB5FE}" destId="{7092B3D5-D396-764C-85F7-0CCC07E82F80}" srcOrd="1" destOrd="0" presId="urn:microsoft.com/office/officeart/2005/8/layout/hierarchy3"/>
    <dgm:cxn modelId="{7B4770F6-8BB4-3940-A60E-87EAC6F92157}" type="presParOf" srcId="{5D5CF8C1-1D0F-0A41-837A-7D61AC82DC84}" destId="{BC43D1EE-63C5-584D-9768-BBFB80841BF1}" srcOrd="1" destOrd="0" presId="urn:microsoft.com/office/officeart/2005/8/layout/hierarchy3"/>
    <dgm:cxn modelId="{3E338263-0ED7-7B4A-95C1-80A507905498}" type="presParOf" srcId="{38C97F4D-FCC3-BA44-8552-C69BC259E3F1}" destId="{2DFE36A4-A5B8-2E43-B15E-9F48FA71AFE3}" srcOrd="2" destOrd="0" presId="urn:microsoft.com/office/officeart/2005/8/layout/hierarchy3"/>
    <dgm:cxn modelId="{DBCF7787-B0A4-A741-B9CF-02DC48BDA474}" type="presParOf" srcId="{2DFE36A4-A5B8-2E43-B15E-9F48FA71AFE3}" destId="{89329C75-105D-F142-9A18-9E8D1B9AF3CA}" srcOrd="0" destOrd="0" presId="urn:microsoft.com/office/officeart/2005/8/layout/hierarchy3"/>
    <dgm:cxn modelId="{95392887-D56C-1743-AFAB-39167B529B2B}" type="presParOf" srcId="{89329C75-105D-F142-9A18-9E8D1B9AF3CA}" destId="{36587472-EB7F-154A-BD15-98C78AFEBB6B}" srcOrd="0" destOrd="0" presId="urn:microsoft.com/office/officeart/2005/8/layout/hierarchy3"/>
    <dgm:cxn modelId="{76620920-AFF0-CC45-BA81-DA6F910E4670}" type="presParOf" srcId="{89329C75-105D-F142-9A18-9E8D1B9AF3CA}" destId="{E0115ECA-1483-7846-B9BF-AD77E8CA1073}" srcOrd="1" destOrd="0" presId="urn:microsoft.com/office/officeart/2005/8/layout/hierarchy3"/>
    <dgm:cxn modelId="{62CFED41-619D-F944-A693-4B991C7781A0}" type="presParOf" srcId="{2DFE36A4-A5B8-2E43-B15E-9F48FA71AFE3}" destId="{EAAB3CD9-0645-3C49-B48E-7954EF4CA37C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CA202D85-AFE3-4517-AC60-7B4953D9DA1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A6FDBE89-AC91-4CDE-BD37-13BD6B25DCD1}">
      <dgm:prSet/>
      <dgm:spPr/>
      <dgm:t>
        <a:bodyPr/>
        <a:lstStyle/>
        <a:p>
          <a:r>
            <a:rPr lang="en-US"/>
            <a:t>In-class tests</a:t>
          </a:r>
        </a:p>
      </dgm:t>
    </dgm:pt>
    <dgm:pt modelId="{B452DEA9-9802-42A4-9560-02DB67755C47}" type="parTrans" cxnId="{E85A59D3-D4BC-4BE7-8349-9772DFB48F3F}">
      <dgm:prSet/>
      <dgm:spPr/>
      <dgm:t>
        <a:bodyPr/>
        <a:lstStyle/>
        <a:p>
          <a:endParaRPr lang="en-US"/>
        </a:p>
      </dgm:t>
    </dgm:pt>
    <dgm:pt modelId="{C2B45A73-1FB9-4943-8A25-1D91E68FA374}" type="sibTrans" cxnId="{E85A59D3-D4BC-4BE7-8349-9772DFB48F3F}">
      <dgm:prSet/>
      <dgm:spPr/>
      <dgm:t>
        <a:bodyPr/>
        <a:lstStyle/>
        <a:p>
          <a:endParaRPr lang="en-US"/>
        </a:p>
      </dgm:t>
    </dgm:pt>
    <dgm:pt modelId="{2BF0B31A-E418-48A4-A3D9-189AED53BAAD}">
      <dgm:prSet/>
      <dgm:spPr/>
      <dgm:t>
        <a:bodyPr/>
        <a:lstStyle/>
        <a:p>
          <a:r>
            <a:rPr lang="en-US"/>
            <a:t>Oral presentations</a:t>
          </a:r>
        </a:p>
      </dgm:t>
    </dgm:pt>
    <dgm:pt modelId="{9682B08B-7015-4D2A-BF14-85C24470C0DC}" type="parTrans" cxnId="{29B0A7F1-6529-49D1-98ED-EB3B297E2042}">
      <dgm:prSet/>
      <dgm:spPr/>
      <dgm:t>
        <a:bodyPr/>
        <a:lstStyle/>
        <a:p>
          <a:endParaRPr lang="en-US"/>
        </a:p>
      </dgm:t>
    </dgm:pt>
    <dgm:pt modelId="{341284E0-0A8B-4CA7-9BA6-7D634178134F}" type="sibTrans" cxnId="{29B0A7F1-6529-49D1-98ED-EB3B297E2042}">
      <dgm:prSet/>
      <dgm:spPr/>
      <dgm:t>
        <a:bodyPr/>
        <a:lstStyle/>
        <a:p>
          <a:endParaRPr lang="en-US"/>
        </a:p>
      </dgm:t>
    </dgm:pt>
    <dgm:pt modelId="{0228206D-87C9-4535-B6FD-FB868EF1A278}">
      <dgm:prSet/>
      <dgm:spPr/>
      <dgm:t>
        <a:bodyPr/>
        <a:lstStyle/>
        <a:p>
          <a:r>
            <a:rPr lang="en-US"/>
            <a:t>Project-based learning</a:t>
          </a:r>
        </a:p>
      </dgm:t>
    </dgm:pt>
    <dgm:pt modelId="{49DA807A-3566-43D6-A382-7619FE6881AA}" type="parTrans" cxnId="{7F17D485-9C99-40E0-BD4F-3C9F361F0B89}">
      <dgm:prSet/>
      <dgm:spPr/>
      <dgm:t>
        <a:bodyPr/>
        <a:lstStyle/>
        <a:p>
          <a:endParaRPr lang="en-US"/>
        </a:p>
      </dgm:t>
    </dgm:pt>
    <dgm:pt modelId="{86E4D173-F2E1-4A50-A403-BAF592A28980}" type="sibTrans" cxnId="{7F17D485-9C99-40E0-BD4F-3C9F361F0B89}">
      <dgm:prSet/>
      <dgm:spPr/>
      <dgm:t>
        <a:bodyPr/>
        <a:lstStyle/>
        <a:p>
          <a:endParaRPr lang="en-US"/>
        </a:p>
      </dgm:t>
    </dgm:pt>
    <dgm:pt modelId="{0017C057-E6DB-4546-BBEA-E89D8FFEF5D4}" type="pres">
      <dgm:prSet presAssocID="{CA202D85-AFE3-4517-AC60-7B4953D9DA1B}" presName="linear" presStyleCnt="0">
        <dgm:presLayoutVars>
          <dgm:animLvl val="lvl"/>
          <dgm:resizeHandles val="exact"/>
        </dgm:presLayoutVars>
      </dgm:prSet>
      <dgm:spPr/>
    </dgm:pt>
    <dgm:pt modelId="{3E7E432E-172A-F642-A47D-B39C42A5336F}" type="pres">
      <dgm:prSet presAssocID="{A6FDBE89-AC91-4CDE-BD37-13BD6B25DCD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54DADA9D-8E45-F942-B4C3-5315C724711D}" type="pres">
      <dgm:prSet presAssocID="{C2B45A73-1FB9-4943-8A25-1D91E68FA374}" presName="spacer" presStyleCnt="0"/>
      <dgm:spPr/>
    </dgm:pt>
    <dgm:pt modelId="{D05C9CB8-4A54-1047-92A9-555F5EC73A5D}" type="pres">
      <dgm:prSet presAssocID="{2BF0B31A-E418-48A4-A3D9-189AED53BAAD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3FD9CF8C-C2C8-5947-9C72-B2CB778E4426}" type="pres">
      <dgm:prSet presAssocID="{341284E0-0A8B-4CA7-9BA6-7D634178134F}" presName="spacer" presStyleCnt="0"/>
      <dgm:spPr/>
    </dgm:pt>
    <dgm:pt modelId="{DA11EA87-9B8A-EC47-8D27-F835B4F409F5}" type="pres">
      <dgm:prSet presAssocID="{0228206D-87C9-4535-B6FD-FB868EF1A278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C12A7741-0D6B-F648-B7E4-66F3D6281F8D}" type="presOf" srcId="{A6FDBE89-AC91-4CDE-BD37-13BD6B25DCD1}" destId="{3E7E432E-172A-F642-A47D-B39C42A5336F}" srcOrd="0" destOrd="0" presId="urn:microsoft.com/office/officeart/2005/8/layout/vList2"/>
    <dgm:cxn modelId="{7F17D485-9C99-40E0-BD4F-3C9F361F0B89}" srcId="{CA202D85-AFE3-4517-AC60-7B4953D9DA1B}" destId="{0228206D-87C9-4535-B6FD-FB868EF1A278}" srcOrd="2" destOrd="0" parTransId="{49DA807A-3566-43D6-A382-7619FE6881AA}" sibTransId="{86E4D173-F2E1-4A50-A403-BAF592A28980}"/>
    <dgm:cxn modelId="{B16517CE-03FC-AA4E-82D1-750A5BE5A818}" type="presOf" srcId="{2BF0B31A-E418-48A4-A3D9-189AED53BAAD}" destId="{D05C9CB8-4A54-1047-92A9-555F5EC73A5D}" srcOrd="0" destOrd="0" presId="urn:microsoft.com/office/officeart/2005/8/layout/vList2"/>
    <dgm:cxn modelId="{E85A59D3-D4BC-4BE7-8349-9772DFB48F3F}" srcId="{CA202D85-AFE3-4517-AC60-7B4953D9DA1B}" destId="{A6FDBE89-AC91-4CDE-BD37-13BD6B25DCD1}" srcOrd="0" destOrd="0" parTransId="{B452DEA9-9802-42A4-9560-02DB67755C47}" sibTransId="{C2B45A73-1FB9-4943-8A25-1D91E68FA374}"/>
    <dgm:cxn modelId="{5F5F57D4-F0C3-2C49-AD8F-6B1F6F624FA2}" type="presOf" srcId="{CA202D85-AFE3-4517-AC60-7B4953D9DA1B}" destId="{0017C057-E6DB-4546-BBEA-E89D8FFEF5D4}" srcOrd="0" destOrd="0" presId="urn:microsoft.com/office/officeart/2005/8/layout/vList2"/>
    <dgm:cxn modelId="{AC4FACE3-EC99-4647-A138-9069119B57BA}" type="presOf" srcId="{0228206D-87C9-4535-B6FD-FB868EF1A278}" destId="{DA11EA87-9B8A-EC47-8D27-F835B4F409F5}" srcOrd="0" destOrd="0" presId="urn:microsoft.com/office/officeart/2005/8/layout/vList2"/>
    <dgm:cxn modelId="{29B0A7F1-6529-49D1-98ED-EB3B297E2042}" srcId="{CA202D85-AFE3-4517-AC60-7B4953D9DA1B}" destId="{2BF0B31A-E418-48A4-A3D9-189AED53BAAD}" srcOrd="1" destOrd="0" parTransId="{9682B08B-7015-4D2A-BF14-85C24470C0DC}" sibTransId="{341284E0-0A8B-4CA7-9BA6-7D634178134F}"/>
    <dgm:cxn modelId="{237FF37F-CE89-314D-A57B-3864149D414B}" type="presParOf" srcId="{0017C057-E6DB-4546-BBEA-E89D8FFEF5D4}" destId="{3E7E432E-172A-F642-A47D-B39C42A5336F}" srcOrd="0" destOrd="0" presId="urn:microsoft.com/office/officeart/2005/8/layout/vList2"/>
    <dgm:cxn modelId="{CC3671F8-C246-8F40-9F75-12C5C085218C}" type="presParOf" srcId="{0017C057-E6DB-4546-BBEA-E89D8FFEF5D4}" destId="{54DADA9D-8E45-F942-B4C3-5315C724711D}" srcOrd="1" destOrd="0" presId="urn:microsoft.com/office/officeart/2005/8/layout/vList2"/>
    <dgm:cxn modelId="{5716DBE6-0EA0-6549-98B7-F4B7DFDF1706}" type="presParOf" srcId="{0017C057-E6DB-4546-BBEA-E89D8FFEF5D4}" destId="{D05C9CB8-4A54-1047-92A9-555F5EC73A5D}" srcOrd="2" destOrd="0" presId="urn:microsoft.com/office/officeart/2005/8/layout/vList2"/>
    <dgm:cxn modelId="{2567B705-8F23-AA4A-A5D6-6DC836BA9F74}" type="presParOf" srcId="{0017C057-E6DB-4546-BBEA-E89D8FFEF5D4}" destId="{3FD9CF8C-C2C8-5947-9C72-B2CB778E4426}" srcOrd="3" destOrd="0" presId="urn:microsoft.com/office/officeart/2005/8/layout/vList2"/>
    <dgm:cxn modelId="{EA1DA7A9-4613-F84D-8760-A10842FE2D99}" type="presParOf" srcId="{0017C057-E6DB-4546-BBEA-E89D8FFEF5D4}" destId="{DA11EA87-9B8A-EC47-8D27-F835B4F409F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E2D1F21F-92EC-4C5E-8DF0-B23D4469C0B6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6B3F4611-4E6E-4574-9472-69A6B5B68794}">
      <dgm:prSet/>
      <dgm:spPr/>
      <dgm:t>
        <a:bodyPr/>
        <a:lstStyle/>
        <a:p>
          <a:r>
            <a:rPr lang="en-US"/>
            <a:t>Encourage transparency</a:t>
          </a:r>
        </a:p>
      </dgm:t>
    </dgm:pt>
    <dgm:pt modelId="{FFC12181-7AF1-43AE-98CA-CF938A4AF5D0}" type="parTrans" cxnId="{472E90C8-04E9-45DC-9517-A0E2464DCFC3}">
      <dgm:prSet/>
      <dgm:spPr/>
      <dgm:t>
        <a:bodyPr/>
        <a:lstStyle/>
        <a:p>
          <a:endParaRPr lang="en-US"/>
        </a:p>
      </dgm:t>
    </dgm:pt>
    <dgm:pt modelId="{E5C69E24-F882-44FB-943F-09952E895AF2}" type="sibTrans" cxnId="{472E90C8-04E9-45DC-9517-A0E2464DCFC3}">
      <dgm:prSet/>
      <dgm:spPr/>
      <dgm:t>
        <a:bodyPr/>
        <a:lstStyle/>
        <a:p>
          <a:endParaRPr lang="en-US"/>
        </a:p>
      </dgm:t>
    </dgm:pt>
    <dgm:pt modelId="{4C9FC08C-0117-4D26-97D6-93B3C9F35BEF}">
      <dgm:prSet/>
      <dgm:spPr/>
      <dgm:t>
        <a:bodyPr/>
        <a:lstStyle/>
        <a:p>
          <a:r>
            <a:rPr lang="en-US"/>
            <a:t>Value learning over grades</a:t>
          </a:r>
        </a:p>
      </dgm:t>
    </dgm:pt>
    <dgm:pt modelId="{63556F6F-D4EC-4C8B-8497-8C53B793AEC8}" type="parTrans" cxnId="{851E2324-B721-4270-A7F1-95EE74C89775}">
      <dgm:prSet/>
      <dgm:spPr/>
      <dgm:t>
        <a:bodyPr/>
        <a:lstStyle/>
        <a:p>
          <a:endParaRPr lang="en-US"/>
        </a:p>
      </dgm:t>
    </dgm:pt>
    <dgm:pt modelId="{6F135B9E-B841-406F-9137-58F7D4A5A4DB}" type="sibTrans" cxnId="{851E2324-B721-4270-A7F1-95EE74C89775}">
      <dgm:prSet/>
      <dgm:spPr/>
      <dgm:t>
        <a:bodyPr/>
        <a:lstStyle/>
        <a:p>
          <a:endParaRPr lang="en-US"/>
        </a:p>
      </dgm:t>
    </dgm:pt>
    <dgm:pt modelId="{D8E6F93D-716C-4A00-A865-35C5413F67AE}" type="pres">
      <dgm:prSet presAssocID="{E2D1F21F-92EC-4C5E-8DF0-B23D4469C0B6}" presName="root" presStyleCnt="0">
        <dgm:presLayoutVars>
          <dgm:dir/>
          <dgm:resizeHandles val="exact"/>
        </dgm:presLayoutVars>
      </dgm:prSet>
      <dgm:spPr/>
    </dgm:pt>
    <dgm:pt modelId="{07191919-9FD4-45EC-9030-F26EB4DF60CB}" type="pres">
      <dgm:prSet presAssocID="{6B3F4611-4E6E-4574-9472-69A6B5B68794}" presName="compNode" presStyleCnt="0"/>
      <dgm:spPr/>
    </dgm:pt>
    <dgm:pt modelId="{D177E743-770E-4774-AE38-51153ADF8EB9}" type="pres">
      <dgm:prSet presAssocID="{6B3F4611-4E6E-4574-9472-69A6B5B68794}" presName="bgRect" presStyleLbl="bgShp" presStyleIdx="0" presStyleCnt="2"/>
      <dgm:spPr/>
    </dgm:pt>
    <dgm:pt modelId="{73552AE0-76AB-4590-BC0A-66609466FBD4}" type="pres">
      <dgm:prSet presAssocID="{6B3F4611-4E6E-4574-9472-69A6B5B68794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6AC33ADF-4083-49FF-B859-1C53D6278BAA}" type="pres">
      <dgm:prSet presAssocID="{6B3F4611-4E6E-4574-9472-69A6B5B68794}" presName="spaceRect" presStyleCnt="0"/>
      <dgm:spPr/>
    </dgm:pt>
    <dgm:pt modelId="{02151E24-6003-45FC-AB44-8E6D2FE8FD4D}" type="pres">
      <dgm:prSet presAssocID="{6B3F4611-4E6E-4574-9472-69A6B5B68794}" presName="parTx" presStyleLbl="revTx" presStyleIdx="0" presStyleCnt="2">
        <dgm:presLayoutVars>
          <dgm:chMax val="0"/>
          <dgm:chPref val="0"/>
        </dgm:presLayoutVars>
      </dgm:prSet>
      <dgm:spPr/>
    </dgm:pt>
    <dgm:pt modelId="{C7F5A33D-27F3-485B-86AD-83D423418E30}" type="pres">
      <dgm:prSet presAssocID="{E5C69E24-F882-44FB-943F-09952E895AF2}" presName="sibTrans" presStyleCnt="0"/>
      <dgm:spPr/>
    </dgm:pt>
    <dgm:pt modelId="{59F5348A-B461-4BC9-BA8E-E3CCF929F5DA}" type="pres">
      <dgm:prSet presAssocID="{4C9FC08C-0117-4D26-97D6-93B3C9F35BEF}" presName="compNode" presStyleCnt="0"/>
      <dgm:spPr/>
    </dgm:pt>
    <dgm:pt modelId="{443B6BA6-1195-4A53-ABC7-7D50745989C0}" type="pres">
      <dgm:prSet presAssocID="{4C9FC08C-0117-4D26-97D6-93B3C9F35BEF}" presName="bgRect" presStyleLbl="bgShp" presStyleIdx="1" presStyleCnt="2"/>
      <dgm:spPr/>
    </dgm:pt>
    <dgm:pt modelId="{38A3A6EB-A674-4FBF-9544-03CFF081A11F}" type="pres">
      <dgm:prSet presAssocID="{4C9FC08C-0117-4D26-97D6-93B3C9F35BEF}" presName="iconRect" presStyleLbl="node1" presStyleIdx="1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D58167A6-8337-42B4-A8E7-D6E5D334823C}" type="pres">
      <dgm:prSet presAssocID="{4C9FC08C-0117-4D26-97D6-93B3C9F35BEF}" presName="spaceRect" presStyleCnt="0"/>
      <dgm:spPr/>
    </dgm:pt>
    <dgm:pt modelId="{E94A5563-9DF9-434D-A9F7-6787F685F39D}" type="pres">
      <dgm:prSet presAssocID="{4C9FC08C-0117-4D26-97D6-93B3C9F35BEF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851E2324-B721-4270-A7F1-95EE74C89775}" srcId="{E2D1F21F-92EC-4C5E-8DF0-B23D4469C0B6}" destId="{4C9FC08C-0117-4D26-97D6-93B3C9F35BEF}" srcOrd="1" destOrd="0" parTransId="{63556F6F-D4EC-4C8B-8497-8C53B793AEC8}" sibTransId="{6F135B9E-B841-406F-9137-58F7D4A5A4DB}"/>
    <dgm:cxn modelId="{28B8CC3C-DF01-4994-A183-9A580FB4B12F}" type="presOf" srcId="{E2D1F21F-92EC-4C5E-8DF0-B23D4469C0B6}" destId="{D8E6F93D-716C-4A00-A865-35C5413F67AE}" srcOrd="0" destOrd="0" presId="urn:microsoft.com/office/officeart/2018/2/layout/IconVerticalSolidList"/>
    <dgm:cxn modelId="{1C4597BA-9E8D-433D-BA40-890177E16464}" type="presOf" srcId="{6B3F4611-4E6E-4574-9472-69A6B5B68794}" destId="{02151E24-6003-45FC-AB44-8E6D2FE8FD4D}" srcOrd="0" destOrd="0" presId="urn:microsoft.com/office/officeart/2018/2/layout/IconVerticalSolidList"/>
    <dgm:cxn modelId="{472E90C8-04E9-45DC-9517-A0E2464DCFC3}" srcId="{E2D1F21F-92EC-4C5E-8DF0-B23D4469C0B6}" destId="{6B3F4611-4E6E-4574-9472-69A6B5B68794}" srcOrd="0" destOrd="0" parTransId="{FFC12181-7AF1-43AE-98CA-CF938A4AF5D0}" sibTransId="{E5C69E24-F882-44FB-943F-09952E895AF2}"/>
    <dgm:cxn modelId="{E765CDE0-C8A9-47F3-B344-C763F3DF2FBE}" type="presOf" srcId="{4C9FC08C-0117-4D26-97D6-93B3C9F35BEF}" destId="{E94A5563-9DF9-434D-A9F7-6787F685F39D}" srcOrd="0" destOrd="0" presId="urn:microsoft.com/office/officeart/2018/2/layout/IconVerticalSolidList"/>
    <dgm:cxn modelId="{8F0D5C31-3EA5-49AA-95A6-D18ABFEC9112}" type="presParOf" srcId="{D8E6F93D-716C-4A00-A865-35C5413F67AE}" destId="{07191919-9FD4-45EC-9030-F26EB4DF60CB}" srcOrd="0" destOrd="0" presId="urn:microsoft.com/office/officeart/2018/2/layout/IconVerticalSolidList"/>
    <dgm:cxn modelId="{1BCBA49D-0D10-4D5B-87E5-C00925168650}" type="presParOf" srcId="{07191919-9FD4-45EC-9030-F26EB4DF60CB}" destId="{D177E743-770E-4774-AE38-51153ADF8EB9}" srcOrd="0" destOrd="0" presId="urn:microsoft.com/office/officeart/2018/2/layout/IconVerticalSolidList"/>
    <dgm:cxn modelId="{C96746B2-3B0D-4991-9BB5-609A5C157898}" type="presParOf" srcId="{07191919-9FD4-45EC-9030-F26EB4DF60CB}" destId="{73552AE0-76AB-4590-BC0A-66609466FBD4}" srcOrd="1" destOrd="0" presId="urn:microsoft.com/office/officeart/2018/2/layout/IconVerticalSolidList"/>
    <dgm:cxn modelId="{DE934F15-FDAE-4149-80A9-3005F0648340}" type="presParOf" srcId="{07191919-9FD4-45EC-9030-F26EB4DF60CB}" destId="{6AC33ADF-4083-49FF-B859-1C53D6278BAA}" srcOrd="2" destOrd="0" presId="urn:microsoft.com/office/officeart/2018/2/layout/IconVerticalSolidList"/>
    <dgm:cxn modelId="{88D38C05-7186-4E59-A9B2-44BC0F626606}" type="presParOf" srcId="{07191919-9FD4-45EC-9030-F26EB4DF60CB}" destId="{02151E24-6003-45FC-AB44-8E6D2FE8FD4D}" srcOrd="3" destOrd="0" presId="urn:microsoft.com/office/officeart/2018/2/layout/IconVerticalSolidList"/>
    <dgm:cxn modelId="{A594A0CA-CBE7-472D-B3E0-22B3D2177304}" type="presParOf" srcId="{D8E6F93D-716C-4A00-A865-35C5413F67AE}" destId="{C7F5A33D-27F3-485B-86AD-83D423418E30}" srcOrd="1" destOrd="0" presId="urn:microsoft.com/office/officeart/2018/2/layout/IconVerticalSolidList"/>
    <dgm:cxn modelId="{E3E22549-4A88-4D0A-B33D-6984AD1D96BD}" type="presParOf" srcId="{D8E6F93D-716C-4A00-A865-35C5413F67AE}" destId="{59F5348A-B461-4BC9-BA8E-E3CCF929F5DA}" srcOrd="2" destOrd="0" presId="urn:microsoft.com/office/officeart/2018/2/layout/IconVerticalSolidList"/>
    <dgm:cxn modelId="{FE592A61-8377-4B16-8C66-80C3E33D67C1}" type="presParOf" srcId="{59F5348A-B461-4BC9-BA8E-E3CCF929F5DA}" destId="{443B6BA6-1195-4A53-ABC7-7D50745989C0}" srcOrd="0" destOrd="0" presId="urn:microsoft.com/office/officeart/2018/2/layout/IconVerticalSolidList"/>
    <dgm:cxn modelId="{7C047F25-96CD-4C73-8242-3DF28B1DBFC0}" type="presParOf" srcId="{59F5348A-B461-4BC9-BA8E-E3CCF929F5DA}" destId="{38A3A6EB-A674-4FBF-9544-03CFF081A11F}" srcOrd="1" destOrd="0" presId="urn:microsoft.com/office/officeart/2018/2/layout/IconVerticalSolidList"/>
    <dgm:cxn modelId="{C31E9BEC-86E3-4F1A-B13F-F56ABDC21BDC}" type="presParOf" srcId="{59F5348A-B461-4BC9-BA8E-E3CCF929F5DA}" destId="{D58167A6-8337-42B4-A8E7-D6E5D334823C}" srcOrd="2" destOrd="0" presId="urn:microsoft.com/office/officeart/2018/2/layout/IconVerticalSolidList"/>
    <dgm:cxn modelId="{90819516-0633-4433-88CF-71F7C8EC676C}" type="presParOf" srcId="{59F5348A-B461-4BC9-BA8E-E3CCF929F5DA}" destId="{E94A5563-9DF9-434D-A9F7-6787F685F39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51664E-D18A-4B94-A62A-004135165C4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6A3B25A7-34C3-48E1-BD05-AC53CD77FC14}">
      <dgm:prSet/>
      <dgm:spPr/>
      <dgm:t>
        <a:bodyPr/>
        <a:lstStyle/>
        <a:p>
          <a:r>
            <a:rPr lang="en-US"/>
            <a:t>Students may rely on AI instead of thinking</a:t>
          </a:r>
        </a:p>
      </dgm:t>
    </dgm:pt>
    <dgm:pt modelId="{660041E0-F61F-41F0-9BE8-0545164DD11A}" type="parTrans" cxnId="{F7C59DD0-BC3E-420F-8125-BD1208AD736C}">
      <dgm:prSet/>
      <dgm:spPr/>
      <dgm:t>
        <a:bodyPr/>
        <a:lstStyle/>
        <a:p>
          <a:endParaRPr lang="en-US"/>
        </a:p>
      </dgm:t>
    </dgm:pt>
    <dgm:pt modelId="{AA6B436B-CD1F-4161-A4F8-350C04ACA57C}" type="sibTrans" cxnId="{F7C59DD0-BC3E-420F-8125-BD1208AD736C}">
      <dgm:prSet/>
      <dgm:spPr/>
      <dgm:t>
        <a:bodyPr/>
        <a:lstStyle/>
        <a:p>
          <a:endParaRPr lang="en-US"/>
        </a:p>
      </dgm:t>
    </dgm:pt>
    <dgm:pt modelId="{1CC92B6B-EA57-410A-B668-76F2F6DE4343}">
      <dgm:prSet/>
      <dgm:spPr/>
      <dgm:t>
        <a:bodyPr/>
        <a:lstStyle/>
        <a:p>
          <a:r>
            <a:rPr lang="en-US"/>
            <a:t>Less practice with problem-solving</a:t>
          </a:r>
        </a:p>
      </dgm:t>
    </dgm:pt>
    <dgm:pt modelId="{6E6D9466-145A-46DD-B7C2-08E6DB0ED961}" type="parTrans" cxnId="{E836CFCA-B950-4E8D-8B7C-1A965C5EE577}">
      <dgm:prSet/>
      <dgm:spPr/>
      <dgm:t>
        <a:bodyPr/>
        <a:lstStyle/>
        <a:p>
          <a:endParaRPr lang="en-US"/>
        </a:p>
      </dgm:t>
    </dgm:pt>
    <dgm:pt modelId="{37F0AB32-C118-42EA-859F-E2FAB5DC4B75}" type="sibTrans" cxnId="{E836CFCA-B950-4E8D-8B7C-1A965C5EE577}">
      <dgm:prSet/>
      <dgm:spPr/>
      <dgm:t>
        <a:bodyPr/>
        <a:lstStyle/>
        <a:p>
          <a:endParaRPr lang="en-US"/>
        </a:p>
      </dgm:t>
    </dgm:pt>
    <dgm:pt modelId="{8F1F0442-B14F-47E8-AF50-C379565EC559}">
      <dgm:prSet/>
      <dgm:spPr/>
      <dgm:t>
        <a:bodyPr/>
        <a:lstStyle/>
        <a:p>
          <a:r>
            <a:rPr lang="en-US"/>
            <a:t>Writing and reasoning skills may weaken</a:t>
          </a:r>
        </a:p>
      </dgm:t>
    </dgm:pt>
    <dgm:pt modelId="{1F3E93AD-CF9B-4003-9F34-226A02231938}" type="parTrans" cxnId="{0F8DE52B-60DC-4EE7-9E76-7E7BC24A1151}">
      <dgm:prSet/>
      <dgm:spPr/>
      <dgm:t>
        <a:bodyPr/>
        <a:lstStyle/>
        <a:p>
          <a:endParaRPr lang="en-US"/>
        </a:p>
      </dgm:t>
    </dgm:pt>
    <dgm:pt modelId="{EE02A457-6528-4074-ABBB-A7B9E5918446}" type="sibTrans" cxnId="{0F8DE52B-60DC-4EE7-9E76-7E7BC24A1151}">
      <dgm:prSet/>
      <dgm:spPr/>
      <dgm:t>
        <a:bodyPr/>
        <a:lstStyle/>
        <a:p>
          <a:endParaRPr lang="en-US"/>
        </a:p>
      </dgm:t>
    </dgm:pt>
    <dgm:pt modelId="{2A5E49BF-8E53-4557-A67D-B1F3D2918B46}">
      <dgm:prSet/>
      <dgm:spPr/>
      <dgm:t>
        <a:bodyPr/>
        <a:lstStyle/>
        <a:p>
          <a:r>
            <a:rPr lang="en-US"/>
            <a:t>Learning becomes less meaningful</a:t>
          </a:r>
        </a:p>
      </dgm:t>
    </dgm:pt>
    <dgm:pt modelId="{6A832906-A63D-4FA5-A588-05599E26EB70}" type="parTrans" cxnId="{D68B130F-6654-48EF-928C-7C9A11880EFC}">
      <dgm:prSet/>
      <dgm:spPr/>
      <dgm:t>
        <a:bodyPr/>
        <a:lstStyle/>
        <a:p>
          <a:endParaRPr lang="en-US"/>
        </a:p>
      </dgm:t>
    </dgm:pt>
    <dgm:pt modelId="{6C0A2431-F183-4D6D-A23E-99511C501E97}" type="sibTrans" cxnId="{D68B130F-6654-48EF-928C-7C9A11880EFC}">
      <dgm:prSet/>
      <dgm:spPr/>
      <dgm:t>
        <a:bodyPr/>
        <a:lstStyle/>
        <a:p>
          <a:endParaRPr lang="en-US"/>
        </a:p>
      </dgm:t>
    </dgm:pt>
    <dgm:pt modelId="{96ED74E9-632F-5948-ABE5-45DB1F7D6CF3}" type="pres">
      <dgm:prSet presAssocID="{C551664E-D18A-4B94-A62A-004135165C4B}" presName="linear" presStyleCnt="0">
        <dgm:presLayoutVars>
          <dgm:animLvl val="lvl"/>
          <dgm:resizeHandles val="exact"/>
        </dgm:presLayoutVars>
      </dgm:prSet>
      <dgm:spPr/>
    </dgm:pt>
    <dgm:pt modelId="{B7637E07-068F-324D-9C37-CC7B34AF92BA}" type="pres">
      <dgm:prSet presAssocID="{6A3B25A7-34C3-48E1-BD05-AC53CD77FC14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A9FBC049-67DF-5E42-96C0-1AD9C0082168}" type="pres">
      <dgm:prSet presAssocID="{AA6B436B-CD1F-4161-A4F8-350C04ACA57C}" presName="spacer" presStyleCnt="0"/>
      <dgm:spPr/>
    </dgm:pt>
    <dgm:pt modelId="{FAD687B9-92C6-5C40-9CCB-24D17E1ACAF5}" type="pres">
      <dgm:prSet presAssocID="{1CC92B6B-EA57-410A-B668-76F2F6DE4343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0BB277DB-D574-EC4A-A54E-5FFCE7EA075F}" type="pres">
      <dgm:prSet presAssocID="{37F0AB32-C118-42EA-859F-E2FAB5DC4B75}" presName="spacer" presStyleCnt="0"/>
      <dgm:spPr/>
    </dgm:pt>
    <dgm:pt modelId="{775EC817-92B9-794A-A6E5-F582A3CFEF20}" type="pres">
      <dgm:prSet presAssocID="{8F1F0442-B14F-47E8-AF50-C379565EC559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9889EEA-AA0D-2A49-9399-E795E173F284}" type="pres">
      <dgm:prSet presAssocID="{EE02A457-6528-4074-ABBB-A7B9E5918446}" presName="spacer" presStyleCnt="0"/>
      <dgm:spPr/>
    </dgm:pt>
    <dgm:pt modelId="{313DB1E7-CED9-884F-B358-559294C84BBF}" type="pres">
      <dgm:prSet presAssocID="{2A5E49BF-8E53-4557-A67D-B1F3D2918B46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96961805-D124-564D-A1A6-FC236D575DE7}" type="presOf" srcId="{2A5E49BF-8E53-4557-A67D-B1F3D2918B46}" destId="{313DB1E7-CED9-884F-B358-559294C84BBF}" srcOrd="0" destOrd="0" presId="urn:microsoft.com/office/officeart/2005/8/layout/vList2"/>
    <dgm:cxn modelId="{D68B130F-6654-48EF-928C-7C9A11880EFC}" srcId="{C551664E-D18A-4B94-A62A-004135165C4B}" destId="{2A5E49BF-8E53-4557-A67D-B1F3D2918B46}" srcOrd="3" destOrd="0" parTransId="{6A832906-A63D-4FA5-A588-05599E26EB70}" sibTransId="{6C0A2431-F183-4D6D-A23E-99511C501E97}"/>
    <dgm:cxn modelId="{0F8DE52B-60DC-4EE7-9E76-7E7BC24A1151}" srcId="{C551664E-D18A-4B94-A62A-004135165C4B}" destId="{8F1F0442-B14F-47E8-AF50-C379565EC559}" srcOrd="2" destOrd="0" parTransId="{1F3E93AD-CF9B-4003-9F34-226A02231938}" sibTransId="{EE02A457-6528-4074-ABBB-A7B9E5918446}"/>
    <dgm:cxn modelId="{2A54DC67-D980-3848-A066-6C17DC63C237}" type="presOf" srcId="{8F1F0442-B14F-47E8-AF50-C379565EC559}" destId="{775EC817-92B9-794A-A6E5-F582A3CFEF20}" srcOrd="0" destOrd="0" presId="urn:microsoft.com/office/officeart/2005/8/layout/vList2"/>
    <dgm:cxn modelId="{83BDF37D-073F-8346-AB6F-5CC0879BC5BD}" type="presOf" srcId="{6A3B25A7-34C3-48E1-BD05-AC53CD77FC14}" destId="{B7637E07-068F-324D-9C37-CC7B34AF92BA}" srcOrd="0" destOrd="0" presId="urn:microsoft.com/office/officeart/2005/8/layout/vList2"/>
    <dgm:cxn modelId="{F50EE19A-E927-2240-B6C6-93A43EB82337}" type="presOf" srcId="{C551664E-D18A-4B94-A62A-004135165C4B}" destId="{96ED74E9-632F-5948-ABE5-45DB1F7D6CF3}" srcOrd="0" destOrd="0" presId="urn:microsoft.com/office/officeart/2005/8/layout/vList2"/>
    <dgm:cxn modelId="{E836CFCA-B950-4E8D-8B7C-1A965C5EE577}" srcId="{C551664E-D18A-4B94-A62A-004135165C4B}" destId="{1CC92B6B-EA57-410A-B668-76F2F6DE4343}" srcOrd="1" destOrd="0" parTransId="{6E6D9466-145A-46DD-B7C2-08E6DB0ED961}" sibTransId="{37F0AB32-C118-42EA-859F-E2FAB5DC4B75}"/>
    <dgm:cxn modelId="{13A838CB-2645-7F4E-93AE-6F13D101FA8F}" type="presOf" srcId="{1CC92B6B-EA57-410A-B668-76F2F6DE4343}" destId="{FAD687B9-92C6-5C40-9CCB-24D17E1ACAF5}" srcOrd="0" destOrd="0" presId="urn:microsoft.com/office/officeart/2005/8/layout/vList2"/>
    <dgm:cxn modelId="{F7C59DD0-BC3E-420F-8125-BD1208AD736C}" srcId="{C551664E-D18A-4B94-A62A-004135165C4B}" destId="{6A3B25A7-34C3-48E1-BD05-AC53CD77FC14}" srcOrd="0" destOrd="0" parTransId="{660041E0-F61F-41F0-9BE8-0545164DD11A}" sibTransId="{AA6B436B-CD1F-4161-A4F8-350C04ACA57C}"/>
    <dgm:cxn modelId="{9B523883-06BA-DC4B-8BA4-4793A4EFB772}" type="presParOf" srcId="{96ED74E9-632F-5948-ABE5-45DB1F7D6CF3}" destId="{B7637E07-068F-324D-9C37-CC7B34AF92BA}" srcOrd="0" destOrd="0" presId="urn:microsoft.com/office/officeart/2005/8/layout/vList2"/>
    <dgm:cxn modelId="{42EF4153-AF10-284E-9BAB-2353F61E64A4}" type="presParOf" srcId="{96ED74E9-632F-5948-ABE5-45DB1F7D6CF3}" destId="{A9FBC049-67DF-5E42-96C0-1AD9C0082168}" srcOrd="1" destOrd="0" presId="urn:microsoft.com/office/officeart/2005/8/layout/vList2"/>
    <dgm:cxn modelId="{428CF79E-62D7-6F40-9191-9089D44B3A40}" type="presParOf" srcId="{96ED74E9-632F-5948-ABE5-45DB1F7D6CF3}" destId="{FAD687B9-92C6-5C40-9CCB-24D17E1ACAF5}" srcOrd="2" destOrd="0" presId="urn:microsoft.com/office/officeart/2005/8/layout/vList2"/>
    <dgm:cxn modelId="{9993EB58-FB48-7448-A391-BDC148EF75A9}" type="presParOf" srcId="{96ED74E9-632F-5948-ABE5-45DB1F7D6CF3}" destId="{0BB277DB-D574-EC4A-A54E-5FFCE7EA075F}" srcOrd="3" destOrd="0" presId="urn:microsoft.com/office/officeart/2005/8/layout/vList2"/>
    <dgm:cxn modelId="{83F086E3-0485-0948-98C2-8BF84951F0E9}" type="presParOf" srcId="{96ED74E9-632F-5948-ABE5-45DB1F7D6CF3}" destId="{775EC817-92B9-794A-A6E5-F582A3CFEF20}" srcOrd="4" destOrd="0" presId="urn:microsoft.com/office/officeart/2005/8/layout/vList2"/>
    <dgm:cxn modelId="{56C92710-6456-1241-8AB2-1B4A7CD0CDB1}" type="presParOf" srcId="{96ED74E9-632F-5948-ABE5-45DB1F7D6CF3}" destId="{59889EEA-AA0D-2A49-9399-E795E173F284}" srcOrd="5" destOrd="0" presId="urn:microsoft.com/office/officeart/2005/8/layout/vList2"/>
    <dgm:cxn modelId="{F8E9773D-49E7-9F47-8120-34EA6695D570}" type="presParOf" srcId="{96ED74E9-632F-5948-ABE5-45DB1F7D6CF3}" destId="{313DB1E7-CED9-884F-B358-559294C84BB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BF3A275-B9A0-4D2F-9FEF-B7A79D9CB4B1}" type="doc">
      <dgm:prSet loTypeId="urn:microsoft.com/office/officeart/2005/8/layout/vProcess5" loCatId="process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AA965307-021C-4618-ABDF-2EF44A79AA0F}">
      <dgm:prSet/>
      <dgm:spPr/>
      <dgm:t>
        <a:bodyPr/>
        <a:lstStyle/>
        <a:p>
          <a:r>
            <a:rPr lang="en-US"/>
            <a:t>AI can give incorrect answers</a:t>
          </a:r>
        </a:p>
      </dgm:t>
    </dgm:pt>
    <dgm:pt modelId="{29B129E1-3118-4934-A44B-030E7AA3E6F6}" type="parTrans" cxnId="{D4FDF496-F15C-4F27-847C-E376DF9A87D8}">
      <dgm:prSet/>
      <dgm:spPr/>
      <dgm:t>
        <a:bodyPr/>
        <a:lstStyle/>
        <a:p>
          <a:endParaRPr lang="en-US"/>
        </a:p>
      </dgm:t>
    </dgm:pt>
    <dgm:pt modelId="{3C71EAEB-19B0-4D2E-8422-B7D446E35B9C}" type="sibTrans" cxnId="{D4FDF496-F15C-4F27-847C-E376DF9A87D8}">
      <dgm:prSet/>
      <dgm:spPr/>
      <dgm:t>
        <a:bodyPr/>
        <a:lstStyle/>
        <a:p>
          <a:endParaRPr lang="en-US"/>
        </a:p>
      </dgm:t>
    </dgm:pt>
    <dgm:pt modelId="{68478417-F7DA-42D8-BE67-F0A1862C0ECE}">
      <dgm:prSet/>
      <dgm:spPr/>
      <dgm:t>
        <a:bodyPr/>
        <a:lstStyle/>
        <a:p>
          <a:r>
            <a:rPr lang="en-US"/>
            <a:t>Sometimes sounds confident but is wrong</a:t>
          </a:r>
        </a:p>
      </dgm:t>
    </dgm:pt>
    <dgm:pt modelId="{33610575-A49F-4994-B9AD-BCE58064484B}" type="parTrans" cxnId="{AC9410D8-AEDD-443F-A2A3-4224B565BA57}">
      <dgm:prSet/>
      <dgm:spPr/>
      <dgm:t>
        <a:bodyPr/>
        <a:lstStyle/>
        <a:p>
          <a:endParaRPr lang="en-US"/>
        </a:p>
      </dgm:t>
    </dgm:pt>
    <dgm:pt modelId="{72E73402-BAC4-41FB-A1F0-6D3B94F7C1B4}" type="sibTrans" cxnId="{AC9410D8-AEDD-443F-A2A3-4224B565BA57}">
      <dgm:prSet/>
      <dgm:spPr/>
      <dgm:t>
        <a:bodyPr/>
        <a:lstStyle/>
        <a:p>
          <a:endParaRPr lang="en-US"/>
        </a:p>
      </dgm:t>
    </dgm:pt>
    <dgm:pt modelId="{97686F7A-47A7-4C0B-85F1-7982CA43ACE8}">
      <dgm:prSet/>
      <dgm:spPr/>
      <dgm:t>
        <a:bodyPr/>
        <a:lstStyle/>
        <a:p>
          <a:r>
            <a:rPr lang="en-US"/>
            <a:t>Students may not fact-check information</a:t>
          </a:r>
        </a:p>
      </dgm:t>
    </dgm:pt>
    <dgm:pt modelId="{675210CA-92D8-4629-99F5-1B2F75E00A21}" type="parTrans" cxnId="{846B9DC0-4C07-44B1-8F3A-588E7626A32D}">
      <dgm:prSet/>
      <dgm:spPr/>
      <dgm:t>
        <a:bodyPr/>
        <a:lstStyle/>
        <a:p>
          <a:endParaRPr lang="en-US"/>
        </a:p>
      </dgm:t>
    </dgm:pt>
    <dgm:pt modelId="{1162A4A7-09C2-45D4-8858-8A2D6C14D9D6}" type="sibTrans" cxnId="{846B9DC0-4C07-44B1-8F3A-588E7626A32D}">
      <dgm:prSet/>
      <dgm:spPr/>
      <dgm:t>
        <a:bodyPr/>
        <a:lstStyle/>
        <a:p>
          <a:endParaRPr lang="en-US"/>
        </a:p>
      </dgm:t>
    </dgm:pt>
    <dgm:pt modelId="{725D8E00-C14C-4C69-AE24-18DB9E4EFD6E}">
      <dgm:prSet/>
      <dgm:spPr/>
      <dgm:t>
        <a:bodyPr/>
        <a:lstStyle/>
        <a:p>
          <a:r>
            <a:rPr lang="en-US"/>
            <a:t>Can lead to misunderstandings</a:t>
          </a:r>
        </a:p>
      </dgm:t>
    </dgm:pt>
    <dgm:pt modelId="{26E351CE-EF9D-4A5E-92BC-AF2BE57F13CA}" type="parTrans" cxnId="{C12A61A6-9AA8-4181-9F80-132EC521C54F}">
      <dgm:prSet/>
      <dgm:spPr/>
      <dgm:t>
        <a:bodyPr/>
        <a:lstStyle/>
        <a:p>
          <a:endParaRPr lang="en-US"/>
        </a:p>
      </dgm:t>
    </dgm:pt>
    <dgm:pt modelId="{2F6C18BE-4144-462F-A20B-7CC2CEBE849D}" type="sibTrans" cxnId="{C12A61A6-9AA8-4181-9F80-132EC521C54F}">
      <dgm:prSet/>
      <dgm:spPr/>
      <dgm:t>
        <a:bodyPr/>
        <a:lstStyle/>
        <a:p>
          <a:endParaRPr lang="en-US"/>
        </a:p>
      </dgm:t>
    </dgm:pt>
    <dgm:pt modelId="{F49D8BF1-B42C-6749-AD04-65700CAC1448}" type="pres">
      <dgm:prSet presAssocID="{EBF3A275-B9A0-4D2F-9FEF-B7A79D9CB4B1}" presName="outerComposite" presStyleCnt="0">
        <dgm:presLayoutVars>
          <dgm:chMax val="5"/>
          <dgm:dir/>
          <dgm:resizeHandles val="exact"/>
        </dgm:presLayoutVars>
      </dgm:prSet>
      <dgm:spPr/>
    </dgm:pt>
    <dgm:pt modelId="{988EF67F-7F0C-9848-8DB4-EB4D31559DBB}" type="pres">
      <dgm:prSet presAssocID="{EBF3A275-B9A0-4D2F-9FEF-B7A79D9CB4B1}" presName="dummyMaxCanvas" presStyleCnt="0">
        <dgm:presLayoutVars/>
      </dgm:prSet>
      <dgm:spPr/>
    </dgm:pt>
    <dgm:pt modelId="{9AD39DC1-DA42-0D42-A7E0-8BCB34A78E43}" type="pres">
      <dgm:prSet presAssocID="{EBF3A275-B9A0-4D2F-9FEF-B7A79D9CB4B1}" presName="FourNodes_1" presStyleLbl="node1" presStyleIdx="0" presStyleCnt="4">
        <dgm:presLayoutVars>
          <dgm:bulletEnabled val="1"/>
        </dgm:presLayoutVars>
      </dgm:prSet>
      <dgm:spPr/>
    </dgm:pt>
    <dgm:pt modelId="{8F676A21-9DF1-E74F-82C2-82A94DEBB24D}" type="pres">
      <dgm:prSet presAssocID="{EBF3A275-B9A0-4D2F-9FEF-B7A79D9CB4B1}" presName="FourNodes_2" presStyleLbl="node1" presStyleIdx="1" presStyleCnt="4">
        <dgm:presLayoutVars>
          <dgm:bulletEnabled val="1"/>
        </dgm:presLayoutVars>
      </dgm:prSet>
      <dgm:spPr/>
    </dgm:pt>
    <dgm:pt modelId="{2D918402-22EC-174F-884D-26255769738F}" type="pres">
      <dgm:prSet presAssocID="{EBF3A275-B9A0-4D2F-9FEF-B7A79D9CB4B1}" presName="FourNodes_3" presStyleLbl="node1" presStyleIdx="2" presStyleCnt="4">
        <dgm:presLayoutVars>
          <dgm:bulletEnabled val="1"/>
        </dgm:presLayoutVars>
      </dgm:prSet>
      <dgm:spPr/>
    </dgm:pt>
    <dgm:pt modelId="{DD36022D-68D8-D547-B8F1-F08542759C2C}" type="pres">
      <dgm:prSet presAssocID="{EBF3A275-B9A0-4D2F-9FEF-B7A79D9CB4B1}" presName="FourNodes_4" presStyleLbl="node1" presStyleIdx="3" presStyleCnt="4">
        <dgm:presLayoutVars>
          <dgm:bulletEnabled val="1"/>
        </dgm:presLayoutVars>
      </dgm:prSet>
      <dgm:spPr/>
    </dgm:pt>
    <dgm:pt modelId="{2AF4AC4B-61EC-D44C-BC30-3E0F733851AD}" type="pres">
      <dgm:prSet presAssocID="{EBF3A275-B9A0-4D2F-9FEF-B7A79D9CB4B1}" presName="FourConn_1-2" presStyleLbl="fgAccFollowNode1" presStyleIdx="0" presStyleCnt="3">
        <dgm:presLayoutVars>
          <dgm:bulletEnabled val="1"/>
        </dgm:presLayoutVars>
      </dgm:prSet>
      <dgm:spPr/>
    </dgm:pt>
    <dgm:pt modelId="{F14528C1-A474-9146-B1EB-2B0796C5252A}" type="pres">
      <dgm:prSet presAssocID="{EBF3A275-B9A0-4D2F-9FEF-B7A79D9CB4B1}" presName="FourConn_2-3" presStyleLbl="fgAccFollowNode1" presStyleIdx="1" presStyleCnt="3">
        <dgm:presLayoutVars>
          <dgm:bulletEnabled val="1"/>
        </dgm:presLayoutVars>
      </dgm:prSet>
      <dgm:spPr/>
    </dgm:pt>
    <dgm:pt modelId="{A55DF93F-D0D8-A743-8E49-7BD3D7D10D17}" type="pres">
      <dgm:prSet presAssocID="{EBF3A275-B9A0-4D2F-9FEF-B7A79D9CB4B1}" presName="FourConn_3-4" presStyleLbl="fgAccFollowNode1" presStyleIdx="2" presStyleCnt="3">
        <dgm:presLayoutVars>
          <dgm:bulletEnabled val="1"/>
        </dgm:presLayoutVars>
      </dgm:prSet>
      <dgm:spPr/>
    </dgm:pt>
    <dgm:pt modelId="{AF5A0B9B-757E-7449-B0E9-19688428A226}" type="pres">
      <dgm:prSet presAssocID="{EBF3A275-B9A0-4D2F-9FEF-B7A79D9CB4B1}" presName="FourNodes_1_text" presStyleLbl="node1" presStyleIdx="3" presStyleCnt="4">
        <dgm:presLayoutVars>
          <dgm:bulletEnabled val="1"/>
        </dgm:presLayoutVars>
      </dgm:prSet>
      <dgm:spPr/>
    </dgm:pt>
    <dgm:pt modelId="{B4F3FE92-B5B7-7B45-A873-8CF2DEE0D0C2}" type="pres">
      <dgm:prSet presAssocID="{EBF3A275-B9A0-4D2F-9FEF-B7A79D9CB4B1}" presName="FourNodes_2_text" presStyleLbl="node1" presStyleIdx="3" presStyleCnt="4">
        <dgm:presLayoutVars>
          <dgm:bulletEnabled val="1"/>
        </dgm:presLayoutVars>
      </dgm:prSet>
      <dgm:spPr/>
    </dgm:pt>
    <dgm:pt modelId="{118D2D00-D039-9943-8B6D-46F383E10CE6}" type="pres">
      <dgm:prSet presAssocID="{EBF3A275-B9A0-4D2F-9FEF-B7A79D9CB4B1}" presName="FourNodes_3_text" presStyleLbl="node1" presStyleIdx="3" presStyleCnt="4">
        <dgm:presLayoutVars>
          <dgm:bulletEnabled val="1"/>
        </dgm:presLayoutVars>
      </dgm:prSet>
      <dgm:spPr/>
    </dgm:pt>
    <dgm:pt modelId="{EE186824-7B93-8642-81A2-B18A9C088494}" type="pres">
      <dgm:prSet presAssocID="{EBF3A275-B9A0-4D2F-9FEF-B7A79D9CB4B1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CDAE9914-6D29-3F4C-B5BD-9C6FD7235DA0}" type="presOf" srcId="{68478417-F7DA-42D8-BE67-F0A1862C0ECE}" destId="{8F676A21-9DF1-E74F-82C2-82A94DEBB24D}" srcOrd="0" destOrd="0" presId="urn:microsoft.com/office/officeart/2005/8/layout/vProcess5"/>
    <dgm:cxn modelId="{D3B62227-6D0B-DD4E-A77C-AB34C4B23FA5}" type="presOf" srcId="{97686F7A-47A7-4C0B-85F1-7982CA43ACE8}" destId="{118D2D00-D039-9943-8B6D-46F383E10CE6}" srcOrd="1" destOrd="0" presId="urn:microsoft.com/office/officeart/2005/8/layout/vProcess5"/>
    <dgm:cxn modelId="{90243A33-E3A7-E84B-A4DC-219F77FEC77C}" type="presOf" srcId="{AA965307-021C-4618-ABDF-2EF44A79AA0F}" destId="{AF5A0B9B-757E-7449-B0E9-19688428A226}" srcOrd="1" destOrd="0" presId="urn:microsoft.com/office/officeart/2005/8/layout/vProcess5"/>
    <dgm:cxn modelId="{4C876A42-5B9A-004F-A3B9-9BC9D981290D}" type="presOf" srcId="{AA965307-021C-4618-ABDF-2EF44A79AA0F}" destId="{9AD39DC1-DA42-0D42-A7E0-8BCB34A78E43}" srcOrd="0" destOrd="0" presId="urn:microsoft.com/office/officeart/2005/8/layout/vProcess5"/>
    <dgm:cxn modelId="{C56E7875-E81C-AB47-BC7E-760364F82402}" type="presOf" srcId="{725D8E00-C14C-4C69-AE24-18DB9E4EFD6E}" destId="{DD36022D-68D8-D547-B8F1-F08542759C2C}" srcOrd="0" destOrd="0" presId="urn:microsoft.com/office/officeart/2005/8/layout/vProcess5"/>
    <dgm:cxn modelId="{0098C88B-09E4-EA49-B628-DB2C5A2BE253}" type="presOf" srcId="{72E73402-BAC4-41FB-A1F0-6D3B94F7C1B4}" destId="{F14528C1-A474-9146-B1EB-2B0796C5252A}" srcOrd="0" destOrd="0" presId="urn:microsoft.com/office/officeart/2005/8/layout/vProcess5"/>
    <dgm:cxn modelId="{D4FDF496-F15C-4F27-847C-E376DF9A87D8}" srcId="{EBF3A275-B9A0-4D2F-9FEF-B7A79D9CB4B1}" destId="{AA965307-021C-4618-ABDF-2EF44A79AA0F}" srcOrd="0" destOrd="0" parTransId="{29B129E1-3118-4934-A44B-030E7AA3E6F6}" sibTransId="{3C71EAEB-19B0-4D2E-8422-B7D446E35B9C}"/>
    <dgm:cxn modelId="{C12A61A6-9AA8-4181-9F80-132EC521C54F}" srcId="{EBF3A275-B9A0-4D2F-9FEF-B7A79D9CB4B1}" destId="{725D8E00-C14C-4C69-AE24-18DB9E4EFD6E}" srcOrd="3" destOrd="0" parTransId="{26E351CE-EF9D-4A5E-92BC-AF2BE57F13CA}" sibTransId="{2F6C18BE-4144-462F-A20B-7CC2CEBE849D}"/>
    <dgm:cxn modelId="{D6F944A8-E6FF-BD4C-976B-FA929A1E286D}" type="presOf" srcId="{3C71EAEB-19B0-4D2E-8422-B7D446E35B9C}" destId="{2AF4AC4B-61EC-D44C-BC30-3E0F733851AD}" srcOrd="0" destOrd="0" presId="urn:microsoft.com/office/officeart/2005/8/layout/vProcess5"/>
    <dgm:cxn modelId="{846B9DC0-4C07-44B1-8F3A-588E7626A32D}" srcId="{EBF3A275-B9A0-4D2F-9FEF-B7A79D9CB4B1}" destId="{97686F7A-47A7-4C0B-85F1-7982CA43ACE8}" srcOrd="2" destOrd="0" parTransId="{675210CA-92D8-4629-99F5-1B2F75E00A21}" sibTransId="{1162A4A7-09C2-45D4-8858-8A2D6C14D9D6}"/>
    <dgm:cxn modelId="{AC9410D8-AEDD-443F-A2A3-4224B565BA57}" srcId="{EBF3A275-B9A0-4D2F-9FEF-B7A79D9CB4B1}" destId="{68478417-F7DA-42D8-BE67-F0A1862C0ECE}" srcOrd="1" destOrd="0" parTransId="{33610575-A49F-4994-B9AD-BCE58064484B}" sibTransId="{72E73402-BAC4-41FB-A1F0-6D3B94F7C1B4}"/>
    <dgm:cxn modelId="{5B3AC5DF-36F9-054A-833C-9106695783C4}" type="presOf" srcId="{1162A4A7-09C2-45D4-8858-8A2D6C14D9D6}" destId="{A55DF93F-D0D8-A743-8E49-7BD3D7D10D17}" srcOrd="0" destOrd="0" presId="urn:microsoft.com/office/officeart/2005/8/layout/vProcess5"/>
    <dgm:cxn modelId="{8050A8E7-6707-924F-8BB4-AD22DCB9A3A0}" type="presOf" srcId="{68478417-F7DA-42D8-BE67-F0A1862C0ECE}" destId="{B4F3FE92-B5B7-7B45-A873-8CF2DEE0D0C2}" srcOrd="1" destOrd="0" presId="urn:microsoft.com/office/officeart/2005/8/layout/vProcess5"/>
    <dgm:cxn modelId="{A20D73F0-82BD-0844-8AB5-967770961573}" type="presOf" srcId="{EBF3A275-B9A0-4D2F-9FEF-B7A79D9CB4B1}" destId="{F49D8BF1-B42C-6749-AD04-65700CAC1448}" srcOrd="0" destOrd="0" presId="urn:microsoft.com/office/officeart/2005/8/layout/vProcess5"/>
    <dgm:cxn modelId="{696F31F9-C41A-A344-A17F-172189E2BF40}" type="presOf" srcId="{97686F7A-47A7-4C0B-85F1-7982CA43ACE8}" destId="{2D918402-22EC-174F-884D-26255769738F}" srcOrd="0" destOrd="0" presId="urn:microsoft.com/office/officeart/2005/8/layout/vProcess5"/>
    <dgm:cxn modelId="{00BB53F9-8B36-D64E-946E-99C261702D44}" type="presOf" srcId="{725D8E00-C14C-4C69-AE24-18DB9E4EFD6E}" destId="{EE186824-7B93-8642-81A2-B18A9C088494}" srcOrd="1" destOrd="0" presId="urn:microsoft.com/office/officeart/2005/8/layout/vProcess5"/>
    <dgm:cxn modelId="{3A7DE7F5-81FF-AF41-8719-EB2E1788A97D}" type="presParOf" srcId="{F49D8BF1-B42C-6749-AD04-65700CAC1448}" destId="{988EF67F-7F0C-9848-8DB4-EB4D31559DBB}" srcOrd="0" destOrd="0" presId="urn:microsoft.com/office/officeart/2005/8/layout/vProcess5"/>
    <dgm:cxn modelId="{95960E83-4CFF-8E48-9E90-F24A79A72004}" type="presParOf" srcId="{F49D8BF1-B42C-6749-AD04-65700CAC1448}" destId="{9AD39DC1-DA42-0D42-A7E0-8BCB34A78E43}" srcOrd="1" destOrd="0" presId="urn:microsoft.com/office/officeart/2005/8/layout/vProcess5"/>
    <dgm:cxn modelId="{F8302FFA-BBC0-4E4B-9B3D-3E7394846741}" type="presParOf" srcId="{F49D8BF1-B42C-6749-AD04-65700CAC1448}" destId="{8F676A21-9DF1-E74F-82C2-82A94DEBB24D}" srcOrd="2" destOrd="0" presId="urn:microsoft.com/office/officeart/2005/8/layout/vProcess5"/>
    <dgm:cxn modelId="{3FDF6575-A91F-7541-94D7-7AA8BEFAF413}" type="presParOf" srcId="{F49D8BF1-B42C-6749-AD04-65700CAC1448}" destId="{2D918402-22EC-174F-884D-26255769738F}" srcOrd="3" destOrd="0" presId="urn:microsoft.com/office/officeart/2005/8/layout/vProcess5"/>
    <dgm:cxn modelId="{E9B432CF-5856-AB4B-BC7B-1DCF508A0EBA}" type="presParOf" srcId="{F49D8BF1-B42C-6749-AD04-65700CAC1448}" destId="{DD36022D-68D8-D547-B8F1-F08542759C2C}" srcOrd="4" destOrd="0" presId="urn:microsoft.com/office/officeart/2005/8/layout/vProcess5"/>
    <dgm:cxn modelId="{FE855B63-80CF-8A41-B130-D7635AC4AC69}" type="presParOf" srcId="{F49D8BF1-B42C-6749-AD04-65700CAC1448}" destId="{2AF4AC4B-61EC-D44C-BC30-3E0F733851AD}" srcOrd="5" destOrd="0" presId="urn:microsoft.com/office/officeart/2005/8/layout/vProcess5"/>
    <dgm:cxn modelId="{EF1F5DB6-E452-0F46-86CB-0FECC2BC65B5}" type="presParOf" srcId="{F49D8BF1-B42C-6749-AD04-65700CAC1448}" destId="{F14528C1-A474-9146-B1EB-2B0796C5252A}" srcOrd="6" destOrd="0" presId="urn:microsoft.com/office/officeart/2005/8/layout/vProcess5"/>
    <dgm:cxn modelId="{86FDA1AE-BD9C-CA4B-A73A-935ECF20D8C7}" type="presParOf" srcId="{F49D8BF1-B42C-6749-AD04-65700CAC1448}" destId="{A55DF93F-D0D8-A743-8E49-7BD3D7D10D17}" srcOrd="7" destOrd="0" presId="urn:microsoft.com/office/officeart/2005/8/layout/vProcess5"/>
    <dgm:cxn modelId="{29AF9D58-C6ED-FA4F-84B5-2E23B4183CC0}" type="presParOf" srcId="{F49D8BF1-B42C-6749-AD04-65700CAC1448}" destId="{AF5A0B9B-757E-7449-B0E9-19688428A226}" srcOrd="8" destOrd="0" presId="urn:microsoft.com/office/officeart/2005/8/layout/vProcess5"/>
    <dgm:cxn modelId="{DC45D605-C0CF-3A44-BD22-3557C87D6273}" type="presParOf" srcId="{F49D8BF1-B42C-6749-AD04-65700CAC1448}" destId="{B4F3FE92-B5B7-7B45-A873-8CF2DEE0D0C2}" srcOrd="9" destOrd="0" presId="urn:microsoft.com/office/officeart/2005/8/layout/vProcess5"/>
    <dgm:cxn modelId="{5C673C47-23D3-5A40-A475-6F9F29F616EF}" type="presParOf" srcId="{F49D8BF1-B42C-6749-AD04-65700CAC1448}" destId="{118D2D00-D039-9943-8B6D-46F383E10CE6}" srcOrd="10" destOrd="0" presId="urn:microsoft.com/office/officeart/2005/8/layout/vProcess5"/>
    <dgm:cxn modelId="{A3F5F4F8-5598-AE42-A895-1BA06216DA67}" type="presParOf" srcId="{F49D8BF1-B42C-6749-AD04-65700CAC1448}" destId="{EE186824-7B93-8642-81A2-B18A9C088494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A03160B-450B-4CCF-9768-9427C90322EA}" type="doc">
      <dgm:prSet loTypeId="urn:microsoft.com/office/officeart/2005/8/layout/hierarchy1" loCatId="hierarchy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11BFB406-51BB-415F-9EB4-472E5C1A8B7C}">
      <dgm:prSet/>
      <dgm:spPr/>
      <dgm:t>
        <a:bodyPr/>
        <a:lstStyle/>
        <a:p>
          <a:r>
            <a:rPr lang="en-US"/>
            <a:t>Not all students have equal access to AI</a:t>
          </a:r>
        </a:p>
      </dgm:t>
    </dgm:pt>
    <dgm:pt modelId="{EC87D713-9FC3-403C-AA0D-A9E08905A837}" type="parTrans" cxnId="{A3B2D860-4098-44DB-9FC9-70A2AE89A8AA}">
      <dgm:prSet/>
      <dgm:spPr/>
      <dgm:t>
        <a:bodyPr/>
        <a:lstStyle/>
        <a:p>
          <a:endParaRPr lang="en-US"/>
        </a:p>
      </dgm:t>
    </dgm:pt>
    <dgm:pt modelId="{D0C391F0-DA94-4849-9249-E15B77E8AF5D}" type="sibTrans" cxnId="{A3B2D860-4098-44DB-9FC9-70A2AE89A8AA}">
      <dgm:prSet/>
      <dgm:spPr/>
      <dgm:t>
        <a:bodyPr/>
        <a:lstStyle/>
        <a:p>
          <a:endParaRPr lang="en-US"/>
        </a:p>
      </dgm:t>
    </dgm:pt>
    <dgm:pt modelId="{40A353C6-7F25-4DD4-8061-0995ED42654D}">
      <dgm:prSet/>
      <dgm:spPr/>
      <dgm:t>
        <a:bodyPr/>
        <a:lstStyle/>
        <a:p>
          <a:r>
            <a:rPr lang="en-US"/>
            <a:t>Some tools require payment</a:t>
          </a:r>
        </a:p>
      </dgm:t>
    </dgm:pt>
    <dgm:pt modelId="{50ABD252-2E35-433F-ADB8-9F89F2729EF6}" type="parTrans" cxnId="{FC191A4C-6003-4B6A-A751-08CBB2E9C36B}">
      <dgm:prSet/>
      <dgm:spPr/>
      <dgm:t>
        <a:bodyPr/>
        <a:lstStyle/>
        <a:p>
          <a:endParaRPr lang="en-US"/>
        </a:p>
      </dgm:t>
    </dgm:pt>
    <dgm:pt modelId="{EC5CC45C-8D43-4D76-A137-8BA52C31B01D}" type="sibTrans" cxnId="{FC191A4C-6003-4B6A-A751-08CBB2E9C36B}">
      <dgm:prSet/>
      <dgm:spPr/>
      <dgm:t>
        <a:bodyPr/>
        <a:lstStyle/>
        <a:p>
          <a:endParaRPr lang="en-US"/>
        </a:p>
      </dgm:t>
    </dgm:pt>
    <dgm:pt modelId="{6837B084-E00C-414B-8F94-DFE3C1A12259}">
      <dgm:prSet/>
      <dgm:spPr/>
      <dgm:t>
        <a:bodyPr/>
        <a:lstStyle/>
        <a:p>
          <a:r>
            <a:rPr lang="en-US"/>
            <a:t>Creates unfair advantages</a:t>
          </a:r>
        </a:p>
      </dgm:t>
    </dgm:pt>
    <dgm:pt modelId="{6CE7BB6C-227F-4C89-A745-B6BC3CFBDEF6}" type="parTrans" cxnId="{CBDDD1CC-1A4D-4CD0-B1B1-B37279296405}">
      <dgm:prSet/>
      <dgm:spPr/>
      <dgm:t>
        <a:bodyPr/>
        <a:lstStyle/>
        <a:p>
          <a:endParaRPr lang="en-US"/>
        </a:p>
      </dgm:t>
    </dgm:pt>
    <dgm:pt modelId="{04B89C79-706B-4EE6-8A8B-88F5EB8A3CFC}" type="sibTrans" cxnId="{CBDDD1CC-1A4D-4CD0-B1B1-B37279296405}">
      <dgm:prSet/>
      <dgm:spPr/>
      <dgm:t>
        <a:bodyPr/>
        <a:lstStyle/>
        <a:p>
          <a:endParaRPr lang="en-US"/>
        </a:p>
      </dgm:t>
    </dgm:pt>
    <dgm:pt modelId="{1CB4C478-70B0-4F7A-825A-8236D4E0F58A}">
      <dgm:prSet/>
      <dgm:spPr/>
      <dgm:t>
        <a:bodyPr/>
        <a:lstStyle/>
        <a:p>
          <a:r>
            <a:rPr lang="en-US"/>
            <a:t>Widening educational gaps</a:t>
          </a:r>
        </a:p>
      </dgm:t>
    </dgm:pt>
    <dgm:pt modelId="{45848D3E-194E-4422-A28B-621430CE8FD9}" type="parTrans" cxnId="{B7AE82BA-F00E-4261-B9B3-20483B2CE94E}">
      <dgm:prSet/>
      <dgm:spPr/>
      <dgm:t>
        <a:bodyPr/>
        <a:lstStyle/>
        <a:p>
          <a:endParaRPr lang="en-US"/>
        </a:p>
      </dgm:t>
    </dgm:pt>
    <dgm:pt modelId="{492CF98A-4671-4069-8947-774A09179630}" type="sibTrans" cxnId="{B7AE82BA-F00E-4261-B9B3-20483B2CE94E}">
      <dgm:prSet/>
      <dgm:spPr/>
      <dgm:t>
        <a:bodyPr/>
        <a:lstStyle/>
        <a:p>
          <a:endParaRPr lang="en-US"/>
        </a:p>
      </dgm:t>
    </dgm:pt>
    <dgm:pt modelId="{4A95BD53-9838-B148-BB89-9C3B9C6690E6}" type="pres">
      <dgm:prSet presAssocID="{7A03160B-450B-4CCF-9768-9427C90322E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1DBC07E-1FC2-AB41-B4EB-F7A52575C80E}" type="pres">
      <dgm:prSet presAssocID="{11BFB406-51BB-415F-9EB4-472E5C1A8B7C}" presName="hierRoot1" presStyleCnt="0"/>
      <dgm:spPr/>
    </dgm:pt>
    <dgm:pt modelId="{E95F8114-9E9B-4E43-9263-31BEA2965BB1}" type="pres">
      <dgm:prSet presAssocID="{11BFB406-51BB-415F-9EB4-472E5C1A8B7C}" presName="composite" presStyleCnt="0"/>
      <dgm:spPr/>
    </dgm:pt>
    <dgm:pt modelId="{8DC1CBE7-C217-6044-A629-E2DF9CEDD612}" type="pres">
      <dgm:prSet presAssocID="{11BFB406-51BB-415F-9EB4-472E5C1A8B7C}" presName="background" presStyleLbl="node0" presStyleIdx="0" presStyleCnt="4"/>
      <dgm:spPr/>
    </dgm:pt>
    <dgm:pt modelId="{8C4485A7-983B-FE4F-B033-F0EE72AF8652}" type="pres">
      <dgm:prSet presAssocID="{11BFB406-51BB-415F-9EB4-472E5C1A8B7C}" presName="text" presStyleLbl="fgAcc0" presStyleIdx="0" presStyleCnt="4">
        <dgm:presLayoutVars>
          <dgm:chPref val="3"/>
        </dgm:presLayoutVars>
      </dgm:prSet>
      <dgm:spPr/>
    </dgm:pt>
    <dgm:pt modelId="{823A80AB-8C8F-ED40-9473-0B570C74A9A1}" type="pres">
      <dgm:prSet presAssocID="{11BFB406-51BB-415F-9EB4-472E5C1A8B7C}" presName="hierChild2" presStyleCnt="0"/>
      <dgm:spPr/>
    </dgm:pt>
    <dgm:pt modelId="{1F7818C4-BAC9-E040-BE72-FC3FE8DCE71B}" type="pres">
      <dgm:prSet presAssocID="{40A353C6-7F25-4DD4-8061-0995ED42654D}" presName="hierRoot1" presStyleCnt="0"/>
      <dgm:spPr/>
    </dgm:pt>
    <dgm:pt modelId="{63F292AC-BA52-4944-9E21-621EEFEC5767}" type="pres">
      <dgm:prSet presAssocID="{40A353C6-7F25-4DD4-8061-0995ED42654D}" presName="composite" presStyleCnt="0"/>
      <dgm:spPr/>
    </dgm:pt>
    <dgm:pt modelId="{F40E2EFA-7BE7-E745-B81D-A383FBD5E7D9}" type="pres">
      <dgm:prSet presAssocID="{40A353C6-7F25-4DD4-8061-0995ED42654D}" presName="background" presStyleLbl="node0" presStyleIdx="1" presStyleCnt="4"/>
      <dgm:spPr/>
    </dgm:pt>
    <dgm:pt modelId="{9E8BB829-6DD8-684B-ABC7-C82234DABD29}" type="pres">
      <dgm:prSet presAssocID="{40A353C6-7F25-4DD4-8061-0995ED42654D}" presName="text" presStyleLbl="fgAcc0" presStyleIdx="1" presStyleCnt="4">
        <dgm:presLayoutVars>
          <dgm:chPref val="3"/>
        </dgm:presLayoutVars>
      </dgm:prSet>
      <dgm:spPr/>
    </dgm:pt>
    <dgm:pt modelId="{03238786-0943-A04B-B99B-1643715DCDEA}" type="pres">
      <dgm:prSet presAssocID="{40A353C6-7F25-4DD4-8061-0995ED42654D}" presName="hierChild2" presStyleCnt="0"/>
      <dgm:spPr/>
    </dgm:pt>
    <dgm:pt modelId="{DB0DAE30-AF37-E843-8B4B-9495BACE8CF9}" type="pres">
      <dgm:prSet presAssocID="{6837B084-E00C-414B-8F94-DFE3C1A12259}" presName="hierRoot1" presStyleCnt="0"/>
      <dgm:spPr/>
    </dgm:pt>
    <dgm:pt modelId="{3DEC17A5-DA09-C547-97BE-7C0B2CD9B5DF}" type="pres">
      <dgm:prSet presAssocID="{6837B084-E00C-414B-8F94-DFE3C1A12259}" presName="composite" presStyleCnt="0"/>
      <dgm:spPr/>
    </dgm:pt>
    <dgm:pt modelId="{4933BF89-74ED-3840-B4C5-13037AE10983}" type="pres">
      <dgm:prSet presAssocID="{6837B084-E00C-414B-8F94-DFE3C1A12259}" presName="background" presStyleLbl="node0" presStyleIdx="2" presStyleCnt="4"/>
      <dgm:spPr/>
    </dgm:pt>
    <dgm:pt modelId="{399182FB-DA94-0E44-A757-BCA6BC3E7480}" type="pres">
      <dgm:prSet presAssocID="{6837B084-E00C-414B-8F94-DFE3C1A12259}" presName="text" presStyleLbl="fgAcc0" presStyleIdx="2" presStyleCnt="4">
        <dgm:presLayoutVars>
          <dgm:chPref val="3"/>
        </dgm:presLayoutVars>
      </dgm:prSet>
      <dgm:spPr/>
    </dgm:pt>
    <dgm:pt modelId="{27E61630-D88D-D14A-B8C3-84ADFDA75303}" type="pres">
      <dgm:prSet presAssocID="{6837B084-E00C-414B-8F94-DFE3C1A12259}" presName="hierChild2" presStyleCnt="0"/>
      <dgm:spPr/>
    </dgm:pt>
    <dgm:pt modelId="{EE703F74-ED57-8B4D-AE04-336A92015EAB}" type="pres">
      <dgm:prSet presAssocID="{1CB4C478-70B0-4F7A-825A-8236D4E0F58A}" presName="hierRoot1" presStyleCnt="0"/>
      <dgm:spPr/>
    </dgm:pt>
    <dgm:pt modelId="{040028A4-723F-1042-9F88-313E69A76BA5}" type="pres">
      <dgm:prSet presAssocID="{1CB4C478-70B0-4F7A-825A-8236D4E0F58A}" presName="composite" presStyleCnt="0"/>
      <dgm:spPr/>
    </dgm:pt>
    <dgm:pt modelId="{618085C4-4A5E-254C-B4EE-7ED8E6D07C3E}" type="pres">
      <dgm:prSet presAssocID="{1CB4C478-70B0-4F7A-825A-8236D4E0F58A}" presName="background" presStyleLbl="node0" presStyleIdx="3" presStyleCnt="4"/>
      <dgm:spPr/>
    </dgm:pt>
    <dgm:pt modelId="{5971C51C-7370-2F49-9E60-8035CCA590C6}" type="pres">
      <dgm:prSet presAssocID="{1CB4C478-70B0-4F7A-825A-8236D4E0F58A}" presName="text" presStyleLbl="fgAcc0" presStyleIdx="3" presStyleCnt="4">
        <dgm:presLayoutVars>
          <dgm:chPref val="3"/>
        </dgm:presLayoutVars>
      </dgm:prSet>
      <dgm:spPr/>
    </dgm:pt>
    <dgm:pt modelId="{F2A20428-9726-AA40-BD7A-DE4E9C5DDE97}" type="pres">
      <dgm:prSet presAssocID="{1CB4C478-70B0-4F7A-825A-8236D4E0F58A}" presName="hierChild2" presStyleCnt="0"/>
      <dgm:spPr/>
    </dgm:pt>
  </dgm:ptLst>
  <dgm:cxnLst>
    <dgm:cxn modelId="{84472412-3035-6F45-A32B-B8DB511E5251}" type="presOf" srcId="{7A03160B-450B-4CCF-9768-9427C90322EA}" destId="{4A95BD53-9838-B148-BB89-9C3B9C6690E6}" srcOrd="0" destOrd="0" presId="urn:microsoft.com/office/officeart/2005/8/layout/hierarchy1"/>
    <dgm:cxn modelId="{99DE4A49-F906-C44A-A712-44E28CF37BF7}" type="presOf" srcId="{6837B084-E00C-414B-8F94-DFE3C1A12259}" destId="{399182FB-DA94-0E44-A757-BCA6BC3E7480}" srcOrd="0" destOrd="0" presId="urn:microsoft.com/office/officeart/2005/8/layout/hierarchy1"/>
    <dgm:cxn modelId="{FC191A4C-6003-4B6A-A751-08CBB2E9C36B}" srcId="{7A03160B-450B-4CCF-9768-9427C90322EA}" destId="{40A353C6-7F25-4DD4-8061-0995ED42654D}" srcOrd="1" destOrd="0" parTransId="{50ABD252-2E35-433F-ADB8-9F89F2729EF6}" sibTransId="{EC5CC45C-8D43-4D76-A137-8BA52C31B01D}"/>
    <dgm:cxn modelId="{E56F1B5B-D0FA-D049-95B8-5242DA5D8734}" type="presOf" srcId="{40A353C6-7F25-4DD4-8061-0995ED42654D}" destId="{9E8BB829-6DD8-684B-ABC7-C82234DABD29}" srcOrd="0" destOrd="0" presId="urn:microsoft.com/office/officeart/2005/8/layout/hierarchy1"/>
    <dgm:cxn modelId="{A3B2D860-4098-44DB-9FC9-70A2AE89A8AA}" srcId="{7A03160B-450B-4CCF-9768-9427C90322EA}" destId="{11BFB406-51BB-415F-9EB4-472E5C1A8B7C}" srcOrd="0" destOrd="0" parTransId="{EC87D713-9FC3-403C-AA0D-A9E08905A837}" sibTransId="{D0C391F0-DA94-4849-9249-E15B77E8AF5D}"/>
    <dgm:cxn modelId="{15AD238D-B2E7-0849-95B8-EF66E69230EB}" type="presOf" srcId="{1CB4C478-70B0-4F7A-825A-8236D4E0F58A}" destId="{5971C51C-7370-2F49-9E60-8035CCA590C6}" srcOrd="0" destOrd="0" presId="urn:microsoft.com/office/officeart/2005/8/layout/hierarchy1"/>
    <dgm:cxn modelId="{B7AE82BA-F00E-4261-B9B3-20483B2CE94E}" srcId="{7A03160B-450B-4CCF-9768-9427C90322EA}" destId="{1CB4C478-70B0-4F7A-825A-8236D4E0F58A}" srcOrd="3" destOrd="0" parTransId="{45848D3E-194E-4422-A28B-621430CE8FD9}" sibTransId="{492CF98A-4671-4069-8947-774A09179630}"/>
    <dgm:cxn modelId="{CBDDD1CC-1A4D-4CD0-B1B1-B37279296405}" srcId="{7A03160B-450B-4CCF-9768-9427C90322EA}" destId="{6837B084-E00C-414B-8F94-DFE3C1A12259}" srcOrd="2" destOrd="0" parTransId="{6CE7BB6C-227F-4C89-A745-B6BC3CFBDEF6}" sibTransId="{04B89C79-706B-4EE6-8A8B-88F5EB8A3CFC}"/>
    <dgm:cxn modelId="{0F2D07EF-D660-294A-B759-05B4592D37E0}" type="presOf" srcId="{11BFB406-51BB-415F-9EB4-472E5C1A8B7C}" destId="{8C4485A7-983B-FE4F-B033-F0EE72AF8652}" srcOrd="0" destOrd="0" presId="urn:microsoft.com/office/officeart/2005/8/layout/hierarchy1"/>
    <dgm:cxn modelId="{956F2F01-ECBF-B34C-A154-840D04D77C27}" type="presParOf" srcId="{4A95BD53-9838-B148-BB89-9C3B9C6690E6}" destId="{F1DBC07E-1FC2-AB41-B4EB-F7A52575C80E}" srcOrd="0" destOrd="0" presId="urn:microsoft.com/office/officeart/2005/8/layout/hierarchy1"/>
    <dgm:cxn modelId="{27BAE07B-95CF-704D-8929-DE188713D4EB}" type="presParOf" srcId="{F1DBC07E-1FC2-AB41-B4EB-F7A52575C80E}" destId="{E95F8114-9E9B-4E43-9263-31BEA2965BB1}" srcOrd="0" destOrd="0" presId="urn:microsoft.com/office/officeart/2005/8/layout/hierarchy1"/>
    <dgm:cxn modelId="{F0CB9CDF-DE41-6246-AFE0-3309F1D4EBD2}" type="presParOf" srcId="{E95F8114-9E9B-4E43-9263-31BEA2965BB1}" destId="{8DC1CBE7-C217-6044-A629-E2DF9CEDD612}" srcOrd="0" destOrd="0" presId="urn:microsoft.com/office/officeart/2005/8/layout/hierarchy1"/>
    <dgm:cxn modelId="{1B1304BA-7255-AB40-8262-2E39699241D8}" type="presParOf" srcId="{E95F8114-9E9B-4E43-9263-31BEA2965BB1}" destId="{8C4485A7-983B-FE4F-B033-F0EE72AF8652}" srcOrd="1" destOrd="0" presId="urn:microsoft.com/office/officeart/2005/8/layout/hierarchy1"/>
    <dgm:cxn modelId="{2A9319F3-2FFC-6543-A6B4-CDCB4C65D49B}" type="presParOf" srcId="{F1DBC07E-1FC2-AB41-B4EB-F7A52575C80E}" destId="{823A80AB-8C8F-ED40-9473-0B570C74A9A1}" srcOrd="1" destOrd="0" presId="urn:microsoft.com/office/officeart/2005/8/layout/hierarchy1"/>
    <dgm:cxn modelId="{02C1964F-F7ED-1C4C-891D-04EA7566D90E}" type="presParOf" srcId="{4A95BD53-9838-B148-BB89-9C3B9C6690E6}" destId="{1F7818C4-BAC9-E040-BE72-FC3FE8DCE71B}" srcOrd="1" destOrd="0" presId="urn:microsoft.com/office/officeart/2005/8/layout/hierarchy1"/>
    <dgm:cxn modelId="{F58B6390-64AE-0E4C-BE42-589D0607A52D}" type="presParOf" srcId="{1F7818C4-BAC9-E040-BE72-FC3FE8DCE71B}" destId="{63F292AC-BA52-4944-9E21-621EEFEC5767}" srcOrd="0" destOrd="0" presId="urn:microsoft.com/office/officeart/2005/8/layout/hierarchy1"/>
    <dgm:cxn modelId="{8895406E-08DE-574A-A700-1F70616F5263}" type="presParOf" srcId="{63F292AC-BA52-4944-9E21-621EEFEC5767}" destId="{F40E2EFA-7BE7-E745-B81D-A383FBD5E7D9}" srcOrd="0" destOrd="0" presId="urn:microsoft.com/office/officeart/2005/8/layout/hierarchy1"/>
    <dgm:cxn modelId="{4B78423A-E9A7-2848-92D8-D43BEC42B290}" type="presParOf" srcId="{63F292AC-BA52-4944-9E21-621EEFEC5767}" destId="{9E8BB829-6DD8-684B-ABC7-C82234DABD29}" srcOrd="1" destOrd="0" presId="urn:microsoft.com/office/officeart/2005/8/layout/hierarchy1"/>
    <dgm:cxn modelId="{FD81F430-7B92-0B42-A6BC-9366F4B522D6}" type="presParOf" srcId="{1F7818C4-BAC9-E040-BE72-FC3FE8DCE71B}" destId="{03238786-0943-A04B-B99B-1643715DCDEA}" srcOrd="1" destOrd="0" presId="urn:microsoft.com/office/officeart/2005/8/layout/hierarchy1"/>
    <dgm:cxn modelId="{E457FFB4-85FC-BE45-BA7B-B4BE1AEFDB73}" type="presParOf" srcId="{4A95BD53-9838-B148-BB89-9C3B9C6690E6}" destId="{DB0DAE30-AF37-E843-8B4B-9495BACE8CF9}" srcOrd="2" destOrd="0" presId="urn:microsoft.com/office/officeart/2005/8/layout/hierarchy1"/>
    <dgm:cxn modelId="{3121A086-2D7F-A748-B169-4E464DECACCE}" type="presParOf" srcId="{DB0DAE30-AF37-E843-8B4B-9495BACE8CF9}" destId="{3DEC17A5-DA09-C547-97BE-7C0B2CD9B5DF}" srcOrd="0" destOrd="0" presId="urn:microsoft.com/office/officeart/2005/8/layout/hierarchy1"/>
    <dgm:cxn modelId="{97645E3D-0665-9540-A9EF-6C553F5E4B8D}" type="presParOf" srcId="{3DEC17A5-DA09-C547-97BE-7C0B2CD9B5DF}" destId="{4933BF89-74ED-3840-B4C5-13037AE10983}" srcOrd="0" destOrd="0" presId="urn:microsoft.com/office/officeart/2005/8/layout/hierarchy1"/>
    <dgm:cxn modelId="{016B1955-0949-9A4F-A900-3BE03786A375}" type="presParOf" srcId="{3DEC17A5-DA09-C547-97BE-7C0B2CD9B5DF}" destId="{399182FB-DA94-0E44-A757-BCA6BC3E7480}" srcOrd="1" destOrd="0" presId="urn:microsoft.com/office/officeart/2005/8/layout/hierarchy1"/>
    <dgm:cxn modelId="{3B3CF24D-2729-FE44-91D0-D03370B1678A}" type="presParOf" srcId="{DB0DAE30-AF37-E843-8B4B-9495BACE8CF9}" destId="{27E61630-D88D-D14A-B8C3-84ADFDA75303}" srcOrd="1" destOrd="0" presId="urn:microsoft.com/office/officeart/2005/8/layout/hierarchy1"/>
    <dgm:cxn modelId="{AA86D6F0-79BD-D343-95D5-F7C59A2BE806}" type="presParOf" srcId="{4A95BD53-9838-B148-BB89-9C3B9C6690E6}" destId="{EE703F74-ED57-8B4D-AE04-336A92015EAB}" srcOrd="3" destOrd="0" presId="urn:microsoft.com/office/officeart/2005/8/layout/hierarchy1"/>
    <dgm:cxn modelId="{A5758F0C-5D18-3A44-87F4-9E4EE9036E0D}" type="presParOf" srcId="{EE703F74-ED57-8B4D-AE04-336A92015EAB}" destId="{040028A4-723F-1042-9F88-313E69A76BA5}" srcOrd="0" destOrd="0" presId="urn:microsoft.com/office/officeart/2005/8/layout/hierarchy1"/>
    <dgm:cxn modelId="{871E8CC0-05DD-0541-B2C3-E07371A938D7}" type="presParOf" srcId="{040028A4-723F-1042-9F88-313E69A76BA5}" destId="{618085C4-4A5E-254C-B4EE-7ED8E6D07C3E}" srcOrd="0" destOrd="0" presId="urn:microsoft.com/office/officeart/2005/8/layout/hierarchy1"/>
    <dgm:cxn modelId="{477E84BB-4ACB-1E46-99D4-5786D2E23DDF}" type="presParOf" srcId="{040028A4-723F-1042-9F88-313E69A76BA5}" destId="{5971C51C-7370-2F49-9E60-8035CCA590C6}" srcOrd="1" destOrd="0" presId="urn:microsoft.com/office/officeart/2005/8/layout/hierarchy1"/>
    <dgm:cxn modelId="{F8A9C9D5-10BC-7340-B81C-CF820A9C3686}" type="presParOf" srcId="{EE703F74-ED57-8B4D-AE04-336A92015EAB}" destId="{F2A20428-9726-AA40-BD7A-DE4E9C5DDE9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6225E36-5FA3-453B-8EA6-37530BA77863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EDBDEE4B-A991-4CEC-99AF-4DA77CD9AAF4}">
      <dgm:prSet/>
      <dgm:spPr/>
      <dgm:t>
        <a:bodyPr/>
        <a:lstStyle/>
        <a:p>
          <a:pPr>
            <a:defRPr cap="all"/>
          </a:pPr>
          <a:r>
            <a:rPr lang="en-US"/>
            <a:t>Teachers must adapt quickly</a:t>
          </a:r>
        </a:p>
      </dgm:t>
    </dgm:pt>
    <dgm:pt modelId="{D9B5B4CB-900A-4E47-AA00-A1D64F013A47}" type="parTrans" cxnId="{A344129C-B581-43D4-B40E-433DB8B3C905}">
      <dgm:prSet/>
      <dgm:spPr/>
      <dgm:t>
        <a:bodyPr/>
        <a:lstStyle/>
        <a:p>
          <a:endParaRPr lang="en-US"/>
        </a:p>
      </dgm:t>
    </dgm:pt>
    <dgm:pt modelId="{F9A3636E-80CC-475F-902E-56A671557703}" type="sibTrans" cxnId="{A344129C-B581-43D4-B40E-433DB8B3C905}">
      <dgm:prSet/>
      <dgm:spPr/>
      <dgm:t>
        <a:bodyPr/>
        <a:lstStyle/>
        <a:p>
          <a:endParaRPr lang="en-US"/>
        </a:p>
      </dgm:t>
    </dgm:pt>
    <dgm:pt modelId="{0D859D5D-7375-45E9-9820-DBD76301952D}">
      <dgm:prSet/>
      <dgm:spPr/>
      <dgm:t>
        <a:bodyPr/>
        <a:lstStyle/>
        <a:p>
          <a:pPr>
            <a:defRPr cap="all"/>
          </a:pPr>
          <a:r>
            <a:rPr lang="en-US"/>
            <a:t>Redesigning assignments</a:t>
          </a:r>
        </a:p>
      </dgm:t>
    </dgm:pt>
    <dgm:pt modelId="{37631B79-35AB-435F-9BE6-EA5B4FCE8A17}" type="parTrans" cxnId="{7CC909A3-B1FA-47FD-B4C7-A646600A7DC5}">
      <dgm:prSet/>
      <dgm:spPr/>
      <dgm:t>
        <a:bodyPr/>
        <a:lstStyle/>
        <a:p>
          <a:endParaRPr lang="en-US"/>
        </a:p>
      </dgm:t>
    </dgm:pt>
    <dgm:pt modelId="{74D11AC1-23DC-4CD5-B39C-AE8C5592C1EA}" type="sibTrans" cxnId="{7CC909A3-B1FA-47FD-B4C7-A646600A7DC5}">
      <dgm:prSet/>
      <dgm:spPr/>
      <dgm:t>
        <a:bodyPr/>
        <a:lstStyle/>
        <a:p>
          <a:endParaRPr lang="en-US"/>
        </a:p>
      </dgm:t>
    </dgm:pt>
    <dgm:pt modelId="{9115DA23-3B05-4809-84D8-D185B830ADF6}">
      <dgm:prSet/>
      <dgm:spPr/>
      <dgm:t>
        <a:bodyPr/>
        <a:lstStyle/>
        <a:p>
          <a:pPr>
            <a:defRPr cap="all"/>
          </a:pPr>
          <a:r>
            <a:rPr lang="en-US"/>
            <a:t>Learning new technology</a:t>
          </a:r>
        </a:p>
      </dgm:t>
    </dgm:pt>
    <dgm:pt modelId="{648E5FB6-A486-4671-A55B-4B028743BBDD}" type="parTrans" cxnId="{04621BE3-6234-4230-BC9C-FCE1629543E1}">
      <dgm:prSet/>
      <dgm:spPr/>
      <dgm:t>
        <a:bodyPr/>
        <a:lstStyle/>
        <a:p>
          <a:endParaRPr lang="en-US"/>
        </a:p>
      </dgm:t>
    </dgm:pt>
    <dgm:pt modelId="{EA54D032-2624-4659-9AD3-FBD0C5C3FB0B}" type="sibTrans" cxnId="{04621BE3-6234-4230-BC9C-FCE1629543E1}">
      <dgm:prSet/>
      <dgm:spPr/>
      <dgm:t>
        <a:bodyPr/>
        <a:lstStyle/>
        <a:p>
          <a:endParaRPr lang="en-US"/>
        </a:p>
      </dgm:t>
    </dgm:pt>
    <dgm:pt modelId="{110A9C8A-71FF-43BB-98D8-AE819D59F316}">
      <dgm:prSet/>
      <dgm:spPr/>
      <dgm:t>
        <a:bodyPr/>
        <a:lstStyle/>
        <a:p>
          <a:pPr>
            <a:defRPr cap="all"/>
          </a:pPr>
          <a:r>
            <a:rPr lang="en-US"/>
            <a:t>Managing AI use in class</a:t>
          </a:r>
        </a:p>
      </dgm:t>
    </dgm:pt>
    <dgm:pt modelId="{0D84E399-D622-4088-B9F9-A504E56F8B60}" type="parTrans" cxnId="{B4E2F122-2305-4A3F-A5ED-36066F821B11}">
      <dgm:prSet/>
      <dgm:spPr/>
      <dgm:t>
        <a:bodyPr/>
        <a:lstStyle/>
        <a:p>
          <a:endParaRPr lang="en-US"/>
        </a:p>
      </dgm:t>
    </dgm:pt>
    <dgm:pt modelId="{0E5CC914-46ED-403C-A397-E3F9C97D6B2A}" type="sibTrans" cxnId="{B4E2F122-2305-4A3F-A5ED-36066F821B11}">
      <dgm:prSet/>
      <dgm:spPr/>
      <dgm:t>
        <a:bodyPr/>
        <a:lstStyle/>
        <a:p>
          <a:endParaRPr lang="en-US"/>
        </a:p>
      </dgm:t>
    </dgm:pt>
    <dgm:pt modelId="{CBD124D6-5BB0-4E49-BC27-59F6D07ECBDA}" type="pres">
      <dgm:prSet presAssocID="{B6225E36-5FA3-453B-8EA6-37530BA77863}" presName="root" presStyleCnt="0">
        <dgm:presLayoutVars>
          <dgm:dir/>
          <dgm:resizeHandles val="exact"/>
        </dgm:presLayoutVars>
      </dgm:prSet>
      <dgm:spPr/>
    </dgm:pt>
    <dgm:pt modelId="{7156FCBC-E0CC-4468-BECC-582BC49D7BED}" type="pres">
      <dgm:prSet presAssocID="{EDBDEE4B-A991-4CEC-99AF-4DA77CD9AAF4}" presName="compNode" presStyleCnt="0"/>
      <dgm:spPr/>
    </dgm:pt>
    <dgm:pt modelId="{387FD678-8C3E-41FB-88AD-089F621DC2EC}" type="pres">
      <dgm:prSet presAssocID="{EDBDEE4B-A991-4CEC-99AF-4DA77CD9AAF4}" presName="iconBgRect" presStyleLbl="bgShp" presStyleIdx="0" presStyleCnt="4"/>
      <dgm:spPr/>
    </dgm:pt>
    <dgm:pt modelId="{4D84F839-BF6A-40A8-A9DA-8F60249D2FEF}" type="pres">
      <dgm:prSet presAssocID="{EDBDEE4B-A991-4CEC-99AF-4DA77CD9AAF4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acher"/>
        </a:ext>
      </dgm:extLst>
    </dgm:pt>
    <dgm:pt modelId="{706E63C5-4702-4BCA-B4CA-570D81C0B5E6}" type="pres">
      <dgm:prSet presAssocID="{EDBDEE4B-A991-4CEC-99AF-4DA77CD9AAF4}" presName="spaceRect" presStyleCnt="0"/>
      <dgm:spPr/>
    </dgm:pt>
    <dgm:pt modelId="{57B169C3-CE00-4EAD-8201-BBBEA9AAE5F5}" type="pres">
      <dgm:prSet presAssocID="{EDBDEE4B-A991-4CEC-99AF-4DA77CD9AAF4}" presName="textRect" presStyleLbl="revTx" presStyleIdx="0" presStyleCnt="4">
        <dgm:presLayoutVars>
          <dgm:chMax val="1"/>
          <dgm:chPref val="1"/>
        </dgm:presLayoutVars>
      </dgm:prSet>
      <dgm:spPr/>
    </dgm:pt>
    <dgm:pt modelId="{35AF305C-FDA8-412E-AAD9-0464F5759F08}" type="pres">
      <dgm:prSet presAssocID="{F9A3636E-80CC-475F-902E-56A671557703}" presName="sibTrans" presStyleCnt="0"/>
      <dgm:spPr/>
    </dgm:pt>
    <dgm:pt modelId="{6B18DBDD-A224-4D42-8AB7-7F0526FE14AD}" type="pres">
      <dgm:prSet presAssocID="{0D859D5D-7375-45E9-9820-DBD76301952D}" presName="compNode" presStyleCnt="0"/>
      <dgm:spPr/>
    </dgm:pt>
    <dgm:pt modelId="{4E95DE32-8C3B-4D97-B7DE-82575D5184AB}" type="pres">
      <dgm:prSet presAssocID="{0D859D5D-7375-45E9-9820-DBD76301952D}" presName="iconBgRect" presStyleLbl="bgShp" presStyleIdx="1" presStyleCnt="4"/>
      <dgm:spPr/>
    </dgm:pt>
    <dgm:pt modelId="{EFC5C1C2-A638-485A-A127-D7513F8DD360}" type="pres">
      <dgm:prSet presAssocID="{0D859D5D-7375-45E9-9820-DBD76301952D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D38D108C-C636-43A6-8FF9-72856EC7C887}" type="pres">
      <dgm:prSet presAssocID="{0D859D5D-7375-45E9-9820-DBD76301952D}" presName="spaceRect" presStyleCnt="0"/>
      <dgm:spPr/>
    </dgm:pt>
    <dgm:pt modelId="{269C5EBB-B4D7-45CB-8FB0-866411FDC86C}" type="pres">
      <dgm:prSet presAssocID="{0D859D5D-7375-45E9-9820-DBD76301952D}" presName="textRect" presStyleLbl="revTx" presStyleIdx="1" presStyleCnt="4">
        <dgm:presLayoutVars>
          <dgm:chMax val="1"/>
          <dgm:chPref val="1"/>
        </dgm:presLayoutVars>
      </dgm:prSet>
      <dgm:spPr/>
    </dgm:pt>
    <dgm:pt modelId="{B23964DD-F662-46D4-94B7-14A1FE3B4FAB}" type="pres">
      <dgm:prSet presAssocID="{74D11AC1-23DC-4CD5-B39C-AE8C5592C1EA}" presName="sibTrans" presStyleCnt="0"/>
      <dgm:spPr/>
    </dgm:pt>
    <dgm:pt modelId="{48C5F524-5DA7-49DC-A084-1672C6043C96}" type="pres">
      <dgm:prSet presAssocID="{9115DA23-3B05-4809-84D8-D185B830ADF6}" presName="compNode" presStyleCnt="0"/>
      <dgm:spPr/>
    </dgm:pt>
    <dgm:pt modelId="{36DF4195-22A3-4A71-A462-448502D4F6F9}" type="pres">
      <dgm:prSet presAssocID="{9115DA23-3B05-4809-84D8-D185B830ADF6}" presName="iconBgRect" presStyleLbl="bgShp" presStyleIdx="2" presStyleCnt="4"/>
      <dgm:spPr/>
    </dgm:pt>
    <dgm:pt modelId="{6C2E3EE7-040B-49B4-9033-6F482E591EAA}" type="pres">
      <dgm:prSet presAssocID="{9115DA23-3B05-4809-84D8-D185B830ADF6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aptop"/>
        </a:ext>
      </dgm:extLst>
    </dgm:pt>
    <dgm:pt modelId="{1F64A2EB-6116-44DD-87EE-543CD1483DBB}" type="pres">
      <dgm:prSet presAssocID="{9115DA23-3B05-4809-84D8-D185B830ADF6}" presName="spaceRect" presStyleCnt="0"/>
      <dgm:spPr/>
    </dgm:pt>
    <dgm:pt modelId="{96CE753E-46F2-4C3D-AE08-BBE86EBE544A}" type="pres">
      <dgm:prSet presAssocID="{9115DA23-3B05-4809-84D8-D185B830ADF6}" presName="textRect" presStyleLbl="revTx" presStyleIdx="2" presStyleCnt="4">
        <dgm:presLayoutVars>
          <dgm:chMax val="1"/>
          <dgm:chPref val="1"/>
        </dgm:presLayoutVars>
      </dgm:prSet>
      <dgm:spPr/>
    </dgm:pt>
    <dgm:pt modelId="{2F824AFC-93D5-4DB7-B5FF-3BCF4AF50A74}" type="pres">
      <dgm:prSet presAssocID="{EA54D032-2624-4659-9AD3-FBD0C5C3FB0B}" presName="sibTrans" presStyleCnt="0"/>
      <dgm:spPr/>
    </dgm:pt>
    <dgm:pt modelId="{8D6963BB-A880-4DD0-B15A-A2BAAFD980D0}" type="pres">
      <dgm:prSet presAssocID="{110A9C8A-71FF-43BB-98D8-AE819D59F316}" presName="compNode" presStyleCnt="0"/>
      <dgm:spPr/>
    </dgm:pt>
    <dgm:pt modelId="{EBCFA0C9-435C-439F-88B9-9DD90E3FC5F8}" type="pres">
      <dgm:prSet presAssocID="{110A9C8A-71FF-43BB-98D8-AE819D59F316}" presName="iconBgRect" presStyleLbl="bgShp" presStyleIdx="3" presStyleCnt="4"/>
      <dgm:spPr/>
    </dgm:pt>
    <dgm:pt modelId="{B1A89374-326B-4D66-B079-C29E4FEBCE84}" type="pres">
      <dgm:prSet presAssocID="{110A9C8A-71FF-43BB-98D8-AE819D59F316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A5C86E96-ADE6-4612-B8E2-363A5BAADF37}" type="pres">
      <dgm:prSet presAssocID="{110A9C8A-71FF-43BB-98D8-AE819D59F316}" presName="spaceRect" presStyleCnt="0"/>
      <dgm:spPr/>
    </dgm:pt>
    <dgm:pt modelId="{89E7B5ED-1EB7-4E0C-AEE7-7C8725C84005}" type="pres">
      <dgm:prSet presAssocID="{110A9C8A-71FF-43BB-98D8-AE819D59F316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B4E2F122-2305-4A3F-A5ED-36066F821B11}" srcId="{B6225E36-5FA3-453B-8EA6-37530BA77863}" destId="{110A9C8A-71FF-43BB-98D8-AE819D59F316}" srcOrd="3" destOrd="0" parTransId="{0D84E399-D622-4088-B9F9-A504E56F8B60}" sibTransId="{0E5CC914-46ED-403C-A397-E3F9C97D6B2A}"/>
    <dgm:cxn modelId="{17FAAC6F-2C58-475E-94D7-144C6C90F30A}" type="presOf" srcId="{110A9C8A-71FF-43BB-98D8-AE819D59F316}" destId="{89E7B5ED-1EB7-4E0C-AEE7-7C8725C84005}" srcOrd="0" destOrd="0" presId="urn:microsoft.com/office/officeart/2018/5/layout/IconCircleLabelList"/>
    <dgm:cxn modelId="{0212DA98-7B59-4231-9467-4F420BCDFEF2}" type="presOf" srcId="{EDBDEE4B-A991-4CEC-99AF-4DA77CD9AAF4}" destId="{57B169C3-CE00-4EAD-8201-BBBEA9AAE5F5}" srcOrd="0" destOrd="0" presId="urn:microsoft.com/office/officeart/2018/5/layout/IconCircleLabelList"/>
    <dgm:cxn modelId="{A344129C-B581-43D4-B40E-433DB8B3C905}" srcId="{B6225E36-5FA3-453B-8EA6-37530BA77863}" destId="{EDBDEE4B-A991-4CEC-99AF-4DA77CD9AAF4}" srcOrd="0" destOrd="0" parTransId="{D9B5B4CB-900A-4E47-AA00-A1D64F013A47}" sibTransId="{F9A3636E-80CC-475F-902E-56A671557703}"/>
    <dgm:cxn modelId="{7CC909A3-B1FA-47FD-B4C7-A646600A7DC5}" srcId="{B6225E36-5FA3-453B-8EA6-37530BA77863}" destId="{0D859D5D-7375-45E9-9820-DBD76301952D}" srcOrd="1" destOrd="0" parTransId="{37631B79-35AB-435F-9BE6-EA5B4FCE8A17}" sibTransId="{74D11AC1-23DC-4CD5-B39C-AE8C5592C1EA}"/>
    <dgm:cxn modelId="{34C968D6-A5CF-4A55-958F-42114E2818A7}" type="presOf" srcId="{B6225E36-5FA3-453B-8EA6-37530BA77863}" destId="{CBD124D6-5BB0-4E49-BC27-59F6D07ECBDA}" srcOrd="0" destOrd="0" presId="urn:microsoft.com/office/officeart/2018/5/layout/IconCircleLabelList"/>
    <dgm:cxn modelId="{A1D6C0E2-E20B-45F4-85EA-1CFC5E896873}" type="presOf" srcId="{9115DA23-3B05-4809-84D8-D185B830ADF6}" destId="{96CE753E-46F2-4C3D-AE08-BBE86EBE544A}" srcOrd="0" destOrd="0" presId="urn:microsoft.com/office/officeart/2018/5/layout/IconCircleLabelList"/>
    <dgm:cxn modelId="{04621BE3-6234-4230-BC9C-FCE1629543E1}" srcId="{B6225E36-5FA3-453B-8EA6-37530BA77863}" destId="{9115DA23-3B05-4809-84D8-D185B830ADF6}" srcOrd="2" destOrd="0" parTransId="{648E5FB6-A486-4671-A55B-4B028743BBDD}" sibTransId="{EA54D032-2624-4659-9AD3-FBD0C5C3FB0B}"/>
    <dgm:cxn modelId="{2E8722F2-E051-4A2E-8D67-95E7D4AB84C8}" type="presOf" srcId="{0D859D5D-7375-45E9-9820-DBD76301952D}" destId="{269C5EBB-B4D7-45CB-8FB0-866411FDC86C}" srcOrd="0" destOrd="0" presId="urn:microsoft.com/office/officeart/2018/5/layout/IconCircleLabelList"/>
    <dgm:cxn modelId="{F06E995C-E41B-45A1-BF21-4A0B395704B6}" type="presParOf" srcId="{CBD124D6-5BB0-4E49-BC27-59F6D07ECBDA}" destId="{7156FCBC-E0CC-4468-BECC-582BC49D7BED}" srcOrd="0" destOrd="0" presId="urn:microsoft.com/office/officeart/2018/5/layout/IconCircleLabelList"/>
    <dgm:cxn modelId="{FFE2B9CA-FD23-4B38-8576-A57C8A7696DB}" type="presParOf" srcId="{7156FCBC-E0CC-4468-BECC-582BC49D7BED}" destId="{387FD678-8C3E-41FB-88AD-089F621DC2EC}" srcOrd="0" destOrd="0" presId="urn:microsoft.com/office/officeart/2018/5/layout/IconCircleLabelList"/>
    <dgm:cxn modelId="{5370C9A5-3991-47BF-B1ED-BC5EB7AFECE4}" type="presParOf" srcId="{7156FCBC-E0CC-4468-BECC-582BC49D7BED}" destId="{4D84F839-BF6A-40A8-A9DA-8F60249D2FEF}" srcOrd="1" destOrd="0" presId="urn:microsoft.com/office/officeart/2018/5/layout/IconCircleLabelList"/>
    <dgm:cxn modelId="{537BCB1E-416E-4504-8645-48C9E603290A}" type="presParOf" srcId="{7156FCBC-E0CC-4468-BECC-582BC49D7BED}" destId="{706E63C5-4702-4BCA-B4CA-570D81C0B5E6}" srcOrd="2" destOrd="0" presId="urn:microsoft.com/office/officeart/2018/5/layout/IconCircleLabelList"/>
    <dgm:cxn modelId="{DD2C90DF-C762-44D8-B9FE-CD86F1374730}" type="presParOf" srcId="{7156FCBC-E0CC-4468-BECC-582BC49D7BED}" destId="{57B169C3-CE00-4EAD-8201-BBBEA9AAE5F5}" srcOrd="3" destOrd="0" presId="urn:microsoft.com/office/officeart/2018/5/layout/IconCircleLabelList"/>
    <dgm:cxn modelId="{0400128E-0671-4CD5-B745-23395BDC15E2}" type="presParOf" srcId="{CBD124D6-5BB0-4E49-BC27-59F6D07ECBDA}" destId="{35AF305C-FDA8-412E-AAD9-0464F5759F08}" srcOrd="1" destOrd="0" presId="urn:microsoft.com/office/officeart/2018/5/layout/IconCircleLabelList"/>
    <dgm:cxn modelId="{DC2729B9-4CCF-4FCF-B755-58AC0AE8EAA6}" type="presParOf" srcId="{CBD124D6-5BB0-4E49-BC27-59F6D07ECBDA}" destId="{6B18DBDD-A224-4D42-8AB7-7F0526FE14AD}" srcOrd="2" destOrd="0" presId="urn:microsoft.com/office/officeart/2018/5/layout/IconCircleLabelList"/>
    <dgm:cxn modelId="{235875C2-A5D4-4321-9C79-6AA969FB7EC8}" type="presParOf" srcId="{6B18DBDD-A224-4D42-8AB7-7F0526FE14AD}" destId="{4E95DE32-8C3B-4D97-B7DE-82575D5184AB}" srcOrd="0" destOrd="0" presId="urn:microsoft.com/office/officeart/2018/5/layout/IconCircleLabelList"/>
    <dgm:cxn modelId="{CEEBAFD9-8776-4BC5-92E2-BB1D49176625}" type="presParOf" srcId="{6B18DBDD-A224-4D42-8AB7-7F0526FE14AD}" destId="{EFC5C1C2-A638-485A-A127-D7513F8DD360}" srcOrd="1" destOrd="0" presId="urn:microsoft.com/office/officeart/2018/5/layout/IconCircleLabelList"/>
    <dgm:cxn modelId="{22D03D1D-30FC-494F-AD27-80724813DADB}" type="presParOf" srcId="{6B18DBDD-A224-4D42-8AB7-7F0526FE14AD}" destId="{D38D108C-C636-43A6-8FF9-72856EC7C887}" srcOrd="2" destOrd="0" presId="urn:microsoft.com/office/officeart/2018/5/layout/IconCircleLabelList"/>
    <dgm:cxn modelId="{EE659271-3862-42E1-BB6D-09E29DBB8258}" type="presParOf" srcId="{6B18DBDD-A224-4D42-8AB7-7F0526FE14AD}" destId="{269C5EBB-B4D7-45CB-8FB0-866411FDC86C}" srcOrd="3" destOrd="0" presId="urn:microsoft.com/office/officeart/2018/5/layout/IconCircleLabelList"/>
    <dgm:cxn modelId="{A0869838-EEFB-45E4-9B71-29C08A2AE6C2}" type="presParOf" srcId="{CBD124D6-5BB0-4E49-BC27-59F6D07ECBDA}" destId="{B23964DD-F662-46D4-94B7-14A1FE3B4FAB}" srcOrd="3" destOrd="0" presId="urn:microsoft.com/office/officeart/2018/5/layout/IconCircleLabelList"/>
    <dgm:cxn modelId="{59C4F787-6744-46BD-A445-B834FD751EF4}" type="presParOf" srcId="{CBD124D6-5BB0-4E49-BC27-59F6D07ECBDA}" destId="{48C5F524-5DA7-49DC-A084-1672C6043C96}" srcOrd="4" destOrd="0" presId="urn:microsoft.com/office/officeart/2018/5/layout/IconCircleLabelList"/>
    <dgm:cxn modelId="{AEC1E9A6-1235-4489-9553-07192621F84A}" type="presParOf" srcId="{48C5F524-5DA7-49DC-A084-1672C6043C96}" destId="{36DF4195-22A3-4A71-A462-448502D4F6F9}" srcOrd="0" destOrd="0" presId="urn:microsoft.com/office/officeart/2018/5/layout/IconCircleLabelList"/>
    <dgm:cxn modelId="{682D8AF8-CF5F-4B3A-851D-44203000E8FD}" type="presParOf" srcId="{48C5F524-5DA7-49DC-A084-1672C6043C96}" destId="{6C2E3EE7-040B-49B4-9033-6F482E591EAA}" srcOrd="1" destOrd="0" presId="urn:microsoft.com/office/officeart/2018/5/layout/IconCircleLabelList"/>
    <dgm:cxn modelId="{5EF58776-317D-42E7-9DF1-D735167A33E7}" type="presParOf" srcId="{48C5F524-5DA7-49DC-A084-1672C6043C96}" destId="{1F64A2EB-6116-44DD-87EE-543CD1483DBB}" srcOrd="2" destOrd="0" presId="urn:microsoft.com/office/officeart/2018/5/layout/IconCircleLabelList"/>
    <dgm:cxn modelId="{AEB4FD11-3BF1-4147-9712-6EEAFF9692DC}" type="presParOf" srcId="{48C5F524-5DA7-49DC-A084-1672C6043C96}" destId="{96CE753E-46F2-4C3D-AE08-BBE86EBE544A}" srcOrd="3" destOrd="0" presId="urn:microsoft.com/office/officeart/2018/5/layout/IconCircleLabelList"/>
    <dgm:cxn modelId="{D0CFC036-ACDF-4CF8-A809-5BE939D10642}" type="presParOf" srcId="{CBD124D6-5BB0-4E49-BC27-59F6D07ECBDA}" destId="{2F824AFC-93D5-4DB7-B5FF-3BCF4AF50A74}" srcOrd="5" destOrd="0" presId="urn:microsoft.com/office/officeart/2018/5/layout/IconCircleLabelList"/>
    <dgm:cxn modelId="{791B0BEF-EDD9-437D-85EA-AF6F1A2D669F}" type="presParOf" srcId="{CBD124D6-5BB0-4E49-BC27-59F6D07ECBDA}" destId="{8D6963BB-A880-4DD0-B15A-A2BAAFD980D0}" srcOrd="6" destOrd="0" presId="urn:microsoft.com/office/officeart/2018/5/layout/IconCircleLabelList"/>
    <dgm:cxn modelId="{8B147AC0-B8C6-4F8B-A32E-D3ABDCB21F27}" type="presParOf" srcId="{8D6963BB-A880-4DD0-B15A-A2BAAFD980D0}" destId="{EBCFA0C9-435C-439F-88B9-9DD90E3FC5F8}" srcOrd="0" destOrd="0" presId="urn:microsoft.com/office/officeart/2018/5/layout/IconCircleLabelList"/>
    <dgm:cxn modelId="{93E7EE08-7E57-4A67-8264-4694A57C56FF}" type="presParOf" srcId="{8D6963BB-A880-4DD0-B15A-A2BAAFD980D0}" destId="{B1A89374-326B-4D66-B079-C29E4FEBCE84}" srcOrd="1" destOrd="0" presId="urn:microsoft.com/office/officeart/2018/5/layout/IconCircleLabelList"/>
    <dgm:cxn modelId="{2BB5EB22-D99D-4134-9826-5EA293C88195}" type="presParOf" srcId="{8D6963BB-A880-4DD0-B15A-A2BAAFD980D0}" destId="{A5C86E96-ADE6-4612-B8E2-363A5BAADF37}" srcOrd="2" destOrd="0" presId="urn:microsoft.com/office/officeart/2018/5/layout/IconCircleLabelList"/>
    <dgm:cxn modelId="{F4685560-603F-486E-BB3B-D025CF2A34E7}" type="presParOf" srcId="{8D6963BB-A880-4DD0-B15A-A2BAAFD980D0}" destId="{89E7B5ED-1EB7-4E0C-AEE7-7C8725C84005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5AA9948-448F-4E5B-96D9-A92359B29864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D98BB0D-FA76-4FF2-8E8B-BC91A0EBD2D2}">
      <dgm:prSet/>
      <dgm:spPr/>
      <dgm:t>
        <a:bodyPr/>
        <a:lstStyle/>
        <a:p>
          <a:r>
            <a:rPr lang="en-US"/>
            <a:t>AI tools collect user data</a:t>
          </a:r>
        </a:p>
      </dgm:t>
    </dgm:pt>
    <dgm:pt modelId="{E1F37056-364A-4A6E-BD97-645A218AEEB5}" type="parTrans" cxnId="{E7F4B598-50D9-4A7A-B1AD-764C15463191}">
      <dgm:prSet/>
      <dgm:spPr/>
      <dgm:t>
        <a:bodyPr/>
        <a:lstStyle/>
        <a:p>
          <a:endParaRPr lang="en-US"/>
        </a:p>
      </dgm:t>
    </dgm:pt>
    <dgm:pt modelId="{80FE9900-89E8-4DC8-865E-9D46852345D9}" type="sibTrans" cxnId="{E7F4B598-50D9-4A7A-B1AD-764C15463191}">
      <dgm:prSet/>
      <dgm:spPr/>
      <dgm:t>
        <a:bodyPr/>
        <a:lstStyle/>
        <a:p>
          <a:endParaRPr lang="en-US"/>
        </a:p>
      </dgm:t>
    </dgm:pt>
    <dgm:pt modelId="{9A87885A-4D4F-4A7F-B320-5CD1C705D9A4}">
      <dgm:prSet/>
      <dgm:spPr/>
      <dgm:t>
        <a:bodyPr/>
        <a:lstStyle/>
        <a:p>
          <a:r>
            <a:rPr lang="en-US"/>
            <a:t>Student information may be stored</a:t>
          </a:r>
        </a:p>
      </dgm:t>
    </dgm:pt>
    <dgm:pt modelId="{DE3E61C5-2D69-4736-9187-4B665B94573F}" type="parTrans" cxnId="{3E281A66-56F1-48F3-A826-B3ABED3DFF47}">
      <dgm:prSet/>
      <dgm:spPr/>
      <dgm:t>
        <a:bodyPr/>
        <a:lstStyle/>
        <a:p>
          <a:endParaRPr lang="en-US"/>
        </a:p>
      </dgm:t>
    </dgm:pt>
    <dgm:pt modelId="{B3A75B45-CAD8-461D-B090-AF8C325424D2}" type="sibTrans" cxnId="{3E281A66-56F1-48F3-A826-B3ABED3DFF47}">
      <dgm:prSet/>
      <dgm:spPr/>
      <dgm:t>
        <a:bodyPr/>
        <a:lstStyle/>
        <a:p>
          <a:endParaRPr lang="en-US"/>
        </a:p>
      </dgm:t>
    </dgm:pt>
    <dgm:pt modelId="{42184EE6-8459-433A-8646-3EF84544D37D}">
      <dgm:prSet/>
      <dgm:spPr/>
      <dgm:t>
        <a:bodyPr/>
        <a:lstStyle/>
        <a:p>
          <a:r>
            <a:rPr lang="en-US"/>
            <a:t>Risk of data misuse</a:t>
          </a:r>
        </a:p>
      </dgm:t>
    </dgm:pt>
    <dgm:pt modelId="{6F4D4A85-2DC6-40C9-B104-BF4BC4D4436E}" type="parTrans" cxnId="{286E033E-378F-41E5-A0EC-C9600757E05E}">
      <dgm:prSet/>
      <dgm:spPr/>
      <dgm:t>
        <a:bodyPr/>
        <a:lstStyle/>
        <a:p>
          <a:endParaRPr lang="en-US"/>
        </a:p>
      </dgm:t>
    </dgm:pt>
    <dgm:pt modelId="{E0E46D54-A26F-4DFC-A903-BF8F46EA563A}" type="sibTrans" cxnId="{286E033E-378F-41E5-A0EC-C9600757E05E}">
      <dgm:prSet/>
      <dgm:spPr/>
      <dgm:t>
        <a:bodyPr/>
        <a:lstStyle/>
        <a:p>
          <a:endParaRPr lang="en-US"/>
        </a:p>
      </dgm:t>
    </dgm:pt>
    <dgm:pt modelId="{1F0066EC-4764-4759-B0E1-7A108CE25BA1}">
      <dgm:prSet/>
      <dgm:spPr/>
      <dgm:t>
        <a:bodyPr/>
        <a:lstStyle/>
        <a:p>
          <a:r>
            <a:rPr lang="en-US"/>
            <a:t>Schools must follow privacy laws</a:t>
          </a:r>
        </a:p>
      </dgm:t>
    </dgm:pt>
    <dgm:pt modelId="{C5529836-20C7-43E3-9EA2-1BFA8D265BAE}" type="parTrans" cxnId="{1B99AEEB-3DF3-4A8D-BE6A-4EEA9334F66D}">
      <dgm:prSet/>
      <dgm:spPr/>
      <dgm:t>
        <a:bodyPr/>
        <a:lstStyle/>
        <a:p>
          <a:endParaRPr lang="en-US"/>
        </a:p>
      </dgm:t>
    </dgm:pt>
    <dgm:pt modelId="{553D5B9D-B29D-4DC1-8D7C-1623DAFC67FD}" type="sibTrans" cxnId="{1B99AEEB-3DF3-4A8D-BE6A-4EEA9334F66D}">
      <dgm:prSet/>
      <dgm:spPr/>
      <dgm:t>
        <a:bodyPr/>
        <a:lstStyle/>
        <a:p>
          <a:endParaRPr lang="en-US"/>
        </a:p>
      </dgm:t>
    </dgm:pt>
    <dgm:pt modelId="{785A7516-6928-E946-B97B-AAF0805B466E}" type="pres">
      <dgm:prSet presAssocID="{95AA9948-448F-4E5B-96D9-A92359B29864}" presName="linear" presStyleCnt="0">
        <dgm:presLayoutVars>
          <dgm:animLvl val="lvl"/>
          <dgm:resizeHandles val="exact"/>
        </dgm:presLayoutVars>
      </dgm:prSet>
      <dgm:spPr/>
    </dgm:pt>
    <dgm:pt modelId="{E60EDEEC-8B6B-C943-8D46-7D0476E0714E}" type="pres">
      <dgm:prSet presAssocID="{ED98BB0D-FA76-4FF2-8E8B-BC91A0EBD2D2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37116391-2455-7E43-9442-06EE3E95C06F}" type="pres">
      <dgm:prSet presAssocID="{80FE9900-89E8-4DC8-865E-9D46852345D9}" presName="spacer" presStyleCnt="0"/>
      <dgm:spPr/>
    </dgm:pt>
    <dgm:pt modelId="{E5B2126B-3D54-F44B-A46F-5609B1978FC2}" type="pres">
      <dgm:prSet presAssocID="{9A87885A-4D4F-4A7F-B320-5CD1C705D9A4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64002CE5-42BE-E540-BA0E-B80B6DFDC6BF}" type="pres">
      <dgm:prSet presAssocID="{B3A75B45-CAD8-461D-B090-AF8C325424D2}" presName="spacer" presStyleCnt="0"/>
      <dgm:spPr/>
    </dgm:pt>
    <dgm:pt modelId="{B90B47A1-459E-C649-9576-3729F3C8983A}" type="pres">
      <dgm:prSet presAssocID="{42184EE6-8459-433A-8646-3EF84544D37D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49704098-B6DF-9E43-A9AA-6C1591F44B62}" type="pres">
      <dgm:prSet presAssocID="{E0E46D54-A26F-4DFC-A903-BF8F46EA563A}" presName="spacer" presStyleCnt="0"/>
      <dgm:spPr/>
    </dgm:pt>
    <dgm:pt modelId="{5F1A528F-B66F-F947-9FFC-B3FEB482A37B}" type="pres">
      <dgm:prSet presAssocID="{1F0066EC-4764-4759-B0E1-7A108CE25BA1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18B8622D-E29B-E040-AD8F-8DCE139BBB28}" type="presOf" srcId="{ED98BB0D-FA76-4FF2-8E8B-BC91A0EBD2D2}" destId="{E60EDEEC-8B6B-C943-8D46-7D0476E0714E}" srcOrd="0" destOrd="0" presId="urn:microsoft.com/office/officeart/2005/8/layout/vList2"/>
    <dgm:cxn modelId="{286E033E-378F-41E5-A0EC-C9600757E05E}" srcId="{95AA9948-448F-4E5B-96D9-A92359B29864}" destId="{42184EE6-8459-433A-8646-3EF84544D37D}" srcOrd="2" destOrd="0" parTransId="{6F4D4A85-2DC6-40C9-B104-BF4BC4D4436E}" sibTransId="{E0E46D54-A26F-4DFC-A903-BF8F46EA563A}"/>
    <dgm:cxn modelId="{3E281A66-56F1-48F3-A826-B3ABED3DFF47}" srcId="{95AA9948-448F-4E5B-96D9-A92359B29864}" destId="{9A87885A-4D4F-4A7F-B320-5CD1C705D9A4}" srcOrd="1" destOrd="0" parTransId="{DE3E61C5-2D69-4736-9187-4B665B94573F}" sibTransId="{B3A75B45-CAD8-461D-B090-AF8C325424D2}"/>
    <dgm:cxn modelId="{4547BA71-C2C7-B44A-9155-9D1C4E9D8937}" type="presOf" srcId="{1F0066EC-4764-4759-B0E1-7A108CE25BA1}" destId="{5F1A528F-B66F-F947-9FFC-B3FEB482A37B}" srcOrd="0" destOrd="0" presId="urn:microsoft.com/office/officeart/2005/8/layout/vList2"/>
    <dgm:cxn modelId="{E7F4B598-50D9-4A7A-B1AD-764C15463191}" srcId="{95AA9948-448F-4E5B-96D9-A92359B29864}" destId="{ED98BB0D-FA76-4FF2-8E8B-BC91A0EBD2D2}" srcOrd="0" destOrd="0" parTransId="{E1F37056-364A-4A6E-BD97-645A218AEEB5}" sibTransId="{80FE9900-89E8-4DC8-865E-9D46852345D9}"/>
    <dgm:cxn modelId="{3475DD9D-C97B-EB43-9312-5E5D4111E4DE}" type="presOf" srcId="{42184EE6-8459-433A-8646-3EF84544D37D}" destId="{B90B47A1-459E-C649-9576-3729F3C8983A}" srcOrd="0" destOrd="0" presId="urn:microsoft.com/office/officeart/2005/8/layout/vList2"/>
    <dgm:cxn modelId="{85525AE3-5F1E-C54D-B38D-A9625B223354}" type="presOf" srcId="{9A87885A-4D4F-4A7F-B320-5CD1C705D9A4}" destId="{E5B2126B-3D54-F44B-A46F-5609B1978FC2}" srcOrd="0" destOrd="0" presId="urn:microsoft.com/office/officeart/2005/8/layout/vList2"/>
    <dgm:cxn modelId="{0A8825E6-2EE3-0643-82D1-7EBD104FE0D0}" type="presOf" srcId="{95AA9948-448F-4E5B-96D9-A92359B29864}" destId="{785A7516-6928-E946-B97B-AAF0805B466E}" srcOrd="0" destOrd="0" presId="urn:microsoft.com/office/officeart/2005/8/layout/vList2"/>
    <dgm:cxn modelId="{1B99AEEB-3DF3-4A8D-BE6A-4EEA9334F66D}" srcId="{95AA9948-448F-4E5B-96D9-A92359B29864}" destId="{1F0066EC-4764-4759-B0E1-7A108CE25BA1}" srcOrd="3" destOrd="0" parTransId="{C5529836-20C7-43E3-9EA2-1BFA8D265BAE}" sibTransId="{553D5B9D-B29D-4DC1-8D7C-1623DAFC67FD}"/>
    <dgm:cxn modelId="{43540F60-4657-C443-8AF8-C337CDE1FF09}" type="presParOf" srcId="{785A7516-6928-E946-B97B-AAF0805B466E}" destId="{E60EDEEC-8B6B-C943-8D46-7D0476E0714E}" srcOrd="0" destOrd="0" presId="urn:microsoft.com/office/officeart/2005/8/layout/vList2"/>
    <dgm:cxn modelId="{F8B3CA7D-BE7A-8C4F-B02B-85CE562047D5}" type="presParOf" srcId="{785A7516-6928-E946-B97B-AAF0805B466E}" destId="{37116391-2455-7E43-9442-06EE3E95C06F}" srcOrd="1" destOrd="0" presId="urn:microsoft.com/office/officeart/2005/8/layout/vList2"/>
    <dgm:cxn modelId="{79700D28-BBA8-EF42-A6EC-8CE696C9CC1E}" type="presParOf" srcId="{785A7516-6928-E946-B97B-AAF0805B466E}" destId="{E5B2126B-3D54-F44B-A46F-5609B1978FC2}" srcOrd="2" destOrd="0" presId="urn:microsoft.com/office/officeart/2005/8/layout/vList2"/>
    <dgm:cxn modelId="{FE43A69D-73C9-544E-ACFA-F602B468C294}" type="presParOf" srcId="{785A7516-6928-E946-B97B-AAF0805B466E}" destId="{64002CE5-42BE-E540-BA0E-B80B6DFDC6BF}" srcOrd="3" destOrd="0" presId="urn:microsoft.com/office/officeart/2005/8/layout/vList2"/>
    <dgm:cxn modelId="{C8678F36-8592-EC4D-BDD4-E1380D51873C}" type="presParOf" srcId="{785A7516-6928-E946-B97B-AAF0805B466E}" destId="{B90B47A1-459E-C649-9576-3729F3C8983A}" srcOrd="4" destOrd="0" presId="urn:microsoft.com/office/officeart/2005/8/layout/vList2"/>
    <dgm:cxn modelId="{EBD98E4F-673A-1948-B988-CC2054A04F40}" type="presParOf" srcId="{785A7516-6928-E946-B97B-AAF0805B466E}" destId="{49704098-B6DF-9E43-A9AA-6C1591F44B62}" srcOrd="5" destOrd="0" presId="urn:microsoft.com/office/officeart/2005/8/layout/vList2"/>
    <dgm:cxn modelId="{A7BD7FD6-CCBA-2E46-98B2-4E892CB05C3C}" type="presParOf" srcId="{785A7516-6928-E946-B97B-AAF0805B466E}" destId="{5F1A528F-B66F-F947-9FFC-B3FEB482A37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1619E83-B7E3-4787-BC89-8F3C072F8860}" type="doc">
      <dgm:prSet loTypeId="urn:microsoft.com/office/officeart/2005/8/layout/process5" loCatId="process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EE32C4B8-2E20-4A7B-B737-71E36D4BDBAA}">
      <dgm:prSet/>
      <dgm:spPr/>
      <dgm:t>
        <a:bodyPr/>
        <a:lstStyle/>
        <a:p>
          <a:r>
            <a:rPr lang="en-US"/>
            <a:t>Students may depend too much on AI</a:t>
          </a:r>
        </a:p>
      </dgm:t>
    </dgm:pt>
    <dgm:pt modelId="{CB2D0AF0-04B0-4B0C-84A6-BE531D0ED7D2}" type="parTrans" cxnId="{6BB052FD-92EB-49FB-8D51-A3C81F98319C}">
      <dgm:prSet/>
      <dgm:spPr/>
      <dgm:t>
        <a:bodyPr/>
        <a:lstStyle/>
        <a:p>
          <a:endParaRPr lang="en-US"/>
        </a:p>
      </dgm:t>
    </dgm:pt>
    <dgm:pt modelId="{A937D32C-D803-41E2-A0F7-94D60220228B}" type="sibTrans" cxnId="{6BB052FD-92EB-49FB-8D51-A3C81F98319C}">
      <dgm:prSet/>
      <dgm:spPr/>
      <dgm:t>
        <a:bodyPr/>
        <a:lstStyle/>
        <a:p>
          <a:endParaRPr lang="en-US"/>
        </a:p>
      </dgm:t>
    </dgm:pt>
    <dgm:pt modelId="{8BE67AD6-313C-488B-BB57-59BF8C102802}">
      <dgm:prSet/>
      <dgm:spPr/>
      <dgm:t>
        <a:bodyPr/>
        <a:lstStyle/>
        <a:p>
          <a:r>
            <a:rPr lang="en-US"/>
            <a:t>Reduced independence</a:t>
          </a:r>
        </a:p>
      </dgm:t>
    </dgm:pt>
    <dgm:pt modelId="{7981CD8D-178E-446A-87D5-6AFC92D08BF5}" type="parTrans" cxnId="{5FA1BA64-3CF5-4C46-BECE-B2ED1D7295C9}">
      <dgm:prSet/>
      <dgm:spPr/>
      <dgm:t>
        <a:bodyPr/>
        <a:lstStyle/>
        <a:p>
          <a:endParaRPr lang="en-US"/>
        </a:p>
      </dgm:t>
    </dgm:pt>
    <dgm:pt modelId="{B1F4896E-8898-436B-B4D7-D97EF59A3209}" type="sibTrans" cxnId="{5FA1BA64-3CF5-4C46-BECE-B2ED1D7295C9}">
      <dgm:prSet/>
      <dgm:spPr/>
      <dgm:t>
        <a:bodyPr/>
        <a:lstStyle/>
        <a:p>
          <a:endParaRPr lang="en-US"/>
        </a:p>
      </dgm:t>
    </dgm:pt>
    <dgm:pt modelId="{28762C1F-F967-433F-A15D-98F8F67391A9}">
      <dgm:prSet/>
      <dgm:spPr/>
      <dgm:t>
        <a:bodyPr/>
        <a:lstStyle/>
        <a:p>
          <a:r>
            <a:rPr lang="en-US"/>
            <a:t>Less confidence in own abilities</a:t>
          </a:r>
        </a:p>
      </dgm:t>
    </dgm:pt>
    <dgm:pt modelId="{859639D2-3D65-4D0A-A462-4758F440E05D}" type="parTrans" cxnId="{2F7CBD55-0A20-4F95-8807-1862C5D5F37C}">
      <dgm:prSet/>
      <dgm:spPr/>
      <dgm:t>
        <a:bodyPr/>
        <a:lstStyle/>
        <a:p>
          <a:endParaRPr lang="en-US"/>
        </a:p>
      </dgm:t>
    </dgm:pt>
    <dgm:pt modelId="{FD5FB25D-B179-484B-8DC9-869B3181B38B}" type="sibTrans" cxnId="{2F7CBD55-0A20-4F95-8807-1862C5D5F37C}">
      <dgm:prSet/>
      <dgm:spPr/>
      <dgm:t>
        <a:bodyPr/>
        <a:lstStyle/>
        <a:p>
          <a:endParaRPr lang="en-US"/>
        </a:p>
      </dgm:t>
    </dgm:pt>
    <dgm:pt modelId="{19465AEF-7A69-40BC-B8A0-84562B7D6DB1}">
      <dgm:prSet/>
      <dgm:spPr/>
      <dgm:t>
        <a:bodyPr/>
        <a:lstStyle/>
        <a:p>
          <a:r>
            <a:rPr lang="en-US"/>
            <a:t>Learning shortcuts instead of real understanding</a:t>
          </a:r>
        </a:p>
      </dgm:t>
    </dgm:pt>
    <dgm:pt modelId="{D618044C-703D-4A42-817C-D4A167B3BEC1}" type="parTrans" cxnId="{B2E2E3E0-FF63-4A18-86C1-AC9DEA720CDB}">
      <dgm:prSet/>
      <dgm:spPr/>
      <dgm:t>
        <a:bodyPr/>
        <a:lstStyle/>
        <a:p>
          <a:endParaRPr lang="en-US"/>
        </a:p>
      </dgm:t>
    </dgm:pt>
    <dgm:pt modelId="{DC1118A1-23BF-4F7F-8355-01181140445A}" type="sibTrans" cxnId="{B2E2E3E0-FF63-4A18-86C1-AC9DEA720CDB}">
      <dgm:prSet/>
      <dgm:spPr/>
      <dgm:t>
        <a:bodyPr/>
        <a:lstStyle/>
        <a:p>
          <a:endParaRPr lang="en-US"/>
        </a:p>
      </dgm:t>
    </dgm:pt>
    <dgm:pt modelId="{0C812564-A403-F347-9743-B721B776ED53}" type="pres">
      <dgm:prSet presAssocID="{01619E83-B7E3-4787-BC89-8F3C072F8860}" presName="diagram" presStyleCnt="0">
        <dgm:presLayoutVars>
          <dgm:dir/>
          <dgm:resizeHandles val="exact"/>
        </dgm:presLayoutVars>
      </dgm:prSet>
      <dgm:spPr/>
    </dgm:pt>
    <dgm:pt modelId="{C661F988-E1DF-2641-841E-C7D7F2F86CCD}" type="pres">
      <dgm:prSet presAssocID="{EE32C4B8-2E20-4A7B-B737-71E36D4BDBAA}" presName="node" presStyleLbl="node1" presStyleIdx="0" presStyleCnt="4">
        <dgm:presLayoutVars>
          <dgm:bulletEnabled val="1"/>
        </dgm:presLayoutVars>
      </dgm:prSet>
      <dgm:spPr/>
    </dgm:pt>
    <dgm:pt modelId="{80ECD6B1-EF3E-6E4E-A115-CAEB6AD38BE1}" type="pres">
      <dgm:prSet presAssocID="{A937D32C-D803-41E2-A0F7-94D60220228B}" presName="sibTrans" presStyleLbl="sibTrans2D1" presStyleIdx="0" presStyleCnt="3"/>
      <dgm:spPr/>
    </dgm:pt>
    <dgm:pt modelId="{D426CA86-E6C2-4743-B191-61B19AD7449B}" type="pres">
      <dgm:prSet presAssocID="{A937D32C-D803-41E2-A0F7-94D60220228B}" presName="connectorText" presStyleLbl="sibTrans2D1" presStyleIdx="0" presStyleCnt="3"/>
      <dgm:spPr/>
    </dgm:pt>
    <dgm:pt modelId="{5329146F-6288-6642-854C-DD4627091A89}" type="pres">
      <dgm:prSet presAssocID="{8BE67AD6-313C-488B-BB57-59BF8C102802}" presName="node" presStyleLbl="node1" presStyleIdx="1" presStyleCnt="4">
        <dgm:presLayoutVars>
          <dgm:bulletEnabled val="1"/>
        </dgm:presLayoutVars>
      </dgm:prSet>
      <dgm:spPr/>
    </dgm:pt>
    <dgm:pt modelId="{367FDE4C-D2FF-914F-A5F3-9FEC27FFED74}" type="pres">
      <dgm:prSet presAssocID="{B1F4896E-8898-436B-B4D7-D97EF59A3209}" presName="sibTrans" presStyleLbl="sibTrans2D1" presStyleIdx="1" presStyleCnt="3"/>
      <dgm:spPr/>
    </dgm:pt>
    <dgm:pt modelId="{639C4376-FE02-1C40-8B8A-56C15AF00663}" type="pres">
      <dgm:prSet presAssocID="{B1F4896E-8898-436B-B4D7-D97EF59A3209}" presName="connectorText" presStyleLbl="sibTrans2D1" presStyleIdx="1" presStyleCnt="3"/>
      <dgm:spPr/>
    </dgm:pt>
    <dgm:pt modelId="{46F860A5-6ACE-DB44-B854-79CF27E24DA9}" type="pres">
      <dgm:prSet presAssocID="{28762C1F-F967-433F-A15D-98F8F67391A9}" presName="node" presStyleLbl="node1" presStyleIdx="2" presStyleCnt="4">
        <dgm:presLayoutVars>
          <dgm:bulletEnabled val="1"/>
        </dgm:presLayoutVars>
      </dgm:prSet>
      <dgm:spPr/>
    </dgm:pt>
    <dgm:pt modelId="{E0B72886-7251-9E42-A38A-EA154FA18DC5}" type="pres">
      <dgm:prSet presAssocID="{FD5FB25D-B179-484B-8DC9-869B3181B38B}" presName="sibTrans" presStyleLbl="sibTrans2D1" presStyleIdx="2" presStyleCnt="3"/>
      <dgm:spPr/>
    </dgm:pt>
    <dgm:pt modelId="{883B1BAF-8417-6A40-84EA-9ECE131A12EE}" type="pres">
      <dgm:prSet presAssocID="{FD5FB25D-B179-484B-8DC9-869B3181B38B}" presName="connectorText" presStyleLbl="sibTrans2D1" presStyleIdx="2" presStyleCnt="3"/>
      <dgm:spPr/>
    </dgm:pt>
    <dgm:pt modelId="{7F3BD548-497F-6D47-B204-E40654AE2FAE}" type="pres">
      <dgm:prSet presAssocID="{19465AEF-7A69-40BC-B8A0-84562B7D6DB1}" presName="node" presStyleLbl="node1" presStyleIdx="3" presStyleCnt="4">
        <dgm:presLayoutVars>
          <dgm:bulletEnabled val="1"/>
        </dgm:presLayoutVars>
      </dgm:prSet>
      <dgm:spPr/>
    </dgm:pt>
  </dgm:ptLst>
  <dgm:cxnLst>
    <dgm:cxn modelId="{19C4A817-B782-FD41-90CC-957F24765252}" type="presOf" srcId="{FD5FB25D-B179-484B-8DC9-869B3181B38B}" destId="{883B1BAF-8417-6A40-84EA-9ECE131A12EE}" srcOrd="1" destOrd="0" presId="urn:microsoft.com/office/officeart/2005/8/layout/process5"/>
    <dgm:cxn modelId="{57038231-AAA4-CB4D-81B4-4F0CB2154E33}" type="presOf" srcId="{01619E83-B7E3-4787-BC89-8F3C072F8860}" destId="{0C812564-A403-F347-9743-B721B776ED53}" srcOrd="0" destOrd="0" presId="urn:microsoft.com/office/officeart/2005/8/layout/process5"/>
    <dgm:cxn modelId="{E9453C4F-F9B8-5946-9392-290206652F40}" type="presOf" srcId="{A937D32C-D803-41E2-A0F7-94D60220228B}" destId="{D426CA86-E6C2-4743-B191-61B19AD7449B}" srcOrd="1" destOrd="0" presId="urn:microsoft.com/office/officeart/2005/8/layout/process5"/>
    <dgm:cxn modelId="{2F7CBD55-0A20-4F95-8807-1862C5D5F37C}" srcId="{01619E83-B7E3-4787-BC89-8F3C072F8860}" destId="{28762C1F-F967-433F-A15D-98F8F67391A9}" srcOrd="2" destOrd="0" parTransId="{859639D2-3D65-4D0A-A462-4758F440E05D}" sibTransId="{FD5FB25D-B179-484B-8DC9-869B3181B38B}"/>
    <dgm:cxn modelId="{5FA1BA64-3CF5-4C46-BECE-B2ED1D7295C9}" srcId="{01619E83-B7E3-4787-BC89-8F3C072F8860}" destId="{8BE67AD6-313C-488B-BB57-59BF8C102802}" srcOrd="1" destOrd="0" parTransId="{7981CD8D-178E-446A-87D5-6AFC92D08BF5}" sibTransId="{B1F4896E-8898-436B-B4D7-D97EF59A3209}"/>
    <dgm:cxn modelId="{3F13FA6A-C1DD-3D49-8DD4-5195D9AD0922}" type="presOf" srcId="{28762C1F-F967-433F-A15D-98F8F67391A9}" destId="{46F860A5-6ACE-DB44-B854-79CF27E24DA9}" srcOrd="0" destOrd="0" presId="urn:microsoft.com/office/officeart/2005/8/layout/process5"/>
    <dgm:cxn modelId="{FF06A1A5-0904-2541-BD74-80748C12CA60}" type="presOf" srcId="{EE32C4B8-2E20-4A7B-B737-71E36D4BDBAA}" destId="{C661F988-E1DF-2641-841E-C7D7F2F86CCD}" srcOrd="0" destOrd="0" presId="urn:microsoft.com/office/officeart/2005/8/layout/process5"/>
    <dgm:cxn modelId="{F6B33BB0-8AC7-4341-B3DE-881C808D26B9}" type="presOf" srcId="{FD5FB25D-B179-484B-8DC9-869B3181B38B}" destId="{E0B72886-7251-9E42-A38A-EA154FA18DC5}" srcOrd="0" destOrd="0" presId="urn:microsoft.com/office/officeart/2005/8/layout/process5"/>
    <dgm:cxn modelId="{484234B7-ABF4-8B4B-A44D-F86AAEE0B474}" type="presOf" srcId="{B1F4896E-8898-436B-B4D7-D97EF59A3209}" destId="{367FDE4C-D2FF-914F-A5F3-9FEC27FFED74}" srcOrd="0" destOrd="0" presId="urn:microsoft.com/office/officeart/2005/8/layout/process5"/>
    <dgm:cxn modelId="{202F30D0-9AC0-A743-87D8-31F3DD733FF7}" type="presOf" srcId="{A937D32C-D803-41E2-A0F7-94D60220228B}" destId="{80ECD6B1-EF3E-6E4E-A115-CAEB6AD38BE1}" srcOrd="0" destOrd="0" presId="urn:microsoft.com/office/officeart/2005/8/layout/process5"/>
    <dgm:cxn modelId="{B2E2E3E0-FF63-4A18-86C1-AC9DEA720CDB}" srcId="{01619E83-B7E3-4787-BC89-8F3C072F8860}" destId="{19465AEF-7A69-40BC-B8A0-84562B7D6DB1}" srcOrd="3" destOrd="0" parTransId="{D618044C-703D-4A42-817C-D4A167B3BEC1}" sibTransId="{DC1118A1-23BF-4F7F-8355-01181140445A}"/>
    <dgm:cxn modelId="{4927D0EA-5CDE-8E4E-A7AB-5F0A2D9EBF76}" type="presOf" srcId="{19465AEF-7A69-40BC-B8A0-84562B7D6DB1}" destId="{7F3BD548-497F-6D47-B204-E40654AE2FAE}" srcOrd="0" destOrd="0" presId="urn:microsoft.com/office/officeart/2005/8/layout/process5"/>
    <dgm:cxn modelId="{804AD2EE-739C-3342-94CD-2D1B8B9AD842}" type="presOf" srcId="{8BE67AD6-313C-488B-BB57-59BF8C102802}" destId="{5329146F-6288-6642-854C-DD4627091A89}" srcOrd="0" destOrd="0" presId="urn:microsoft.com/office/officeart/2005/8/layout/process5"/>
    <dgm:cxn modelId="{6BB052FD-92EB-49FB-8D51-A3C81F98319C}" srcId="{01619E83-B7E3-4787-BC89-8F3C072F8860}" destId="{EE32C4B8-2E20-4A7B-B737-71E36D4BDBAA}" srcOrd="0" destOrd="0" parTransId="{CB2D0AF0-04B0-4B0C-84A6-BE531D0ED7D2}" sibTransId="{A937D32C-D803-41E2-A0F7-94D60220228B}"/>
    <dgm:cxn modelId="{7C690DFE-B2BF-A14A-8520-3BB65DFE579E}" type="presOf" srcId="{B1F4896E-8898-436B-B4D7-D97EF59A3209}" destId="{639C4376-FE02-1C40-8B8A-56C15AF00663}" srcOrd="1" destOrd="0" presId="urn:microsoft.com/office/officeart/2005/8/layout/process5"/>
    <dgm:cxn modelId="{4F992745-77A4-9843-B42C-3C7B00CF852F}" type="presParOf" srcId="{0C812564-A403-F347-9743-B721B776ED53}" destId="{C661F988-E1DF-2641-841E-C7D7F2F86CCD}" srcOrd="0" destOrd="0" presId="urn:microsoft.com/office/officeart/2005/8/layout/process5"/>
    <dgm:cxn modelId="{551C1C5B-EEDF-4041-AD33-C80C5D08B2FB}" type="presParOf" srcId="{0C812564-A403-F347-9743-B721B776ED53}" destId="{80ECD6B1-EF3E-6E4E-A115-CAEB6AD38BE1}" srcOrd="1" destOrd="0" presId="urn:microsoft.com/office/officeart/2005/8/layout/process5"/>
    <dgm:cxn modelId="{31A54BBF-E753-0545-903E-BB2848F201FD}" type="presParOf" srcId="{80ECD6B1-EF3E-6E4E-A115-CAEB6AD38BE1}" destId="{D426CA86-E6C2-4743-B191-61B19AD7449B}" srcOrd="0" destOrd="0" presId="urn:microsoft.com/office/officeart/2005/8/layout/process5"/>
    <dgm:cxn modelId="{883E4DF8-FE7B-874F-9F59-E3DF870D9E73}" type="presParOf" srcId="{0C812564-A403-F347-9743-B721B776ED53}" destId="{5329146F-6288-6642-854C-DD4627091A89}" srcOrd="2" destOrd="0" presId="urn:microsoft.com/office/officeart/2005/8/layout/process5"/>
    <dgm:cxn modelId="{5FE215EB-4EEA-4A42-9785-2EB2158AB89D}" type="presParOf" srcId="{0C812564-A403-F347-9743-B721B776ED53}" destId="{367FDE4C-D2FF-914F-A5F3-9FEC27FFED74}" srcOrd="3" destOrd="0" presId="urn:microsoft.com/office/officeart/2005/8/layout/process5"/>
    <dgm:cxn modelId="{B2C71C4B-4FE0-974F-B32B-19829BF7613B}" type="presParOf" srcId="{367FDE4C-D2FF-914F-A5F3-9FEC27FFED74}" destId="{639C4376-FE02-1C40-8B8A-56C15AF00663}" srcOrd="0" destOrd="0" presId="urn:microsoft.com/office/officeart/2005/8/layout/process5"/>
    <dgm:cxn modelId="{FB5DCEA2-BFE4-794C-BA90-93E0E31505AA}" type="presParOf" srcId="{0C812564-A403-F347-9743-B721B776ED53}" destId="{46F860A5-6ACE-DB44-B854-79CF27E24DA9}" srcOrd="4" destOrd="0" presId="urn:microsoft.com/office/officeart/2005/8/layout/process5"/>
    <dgm:cxn modelId="{EB7427F8-5147-F948-A8B4-4BA5B93D6C4A}" type="presParOf" srcId="{0C812564-A403-F347-9743-B721B776ED53}" destId="{E0B72886-7251-9E42-A38A-EA154FA18DC5}" srcOrd="5" destOrd="0" presId="urn:microsoft.com/office/officeart/2005/8/layout/process5"/>
    <dgm:cxn modelId="{66571838-8028-0644-8704-E8CC776EFC91}" type="presParOf" srcId="{E0B72886-7251-9E42-A38A-EA154FA18DC5}" destId="{883B1BAF-8417-6A40-84EA-9ECE131A12EE}" srcOrd="0" destOrd="0" presId="urn:microsoft.com/office/officeart/2005/8/layout/process5"/>
    <dgm:cxn modelId="{901253CB-1437-714A-BBD1-F09A385F0897}" type="presParOf" srcId="{0C812564-A403-F347-9743-B721B776ED53}" destId="{7F3BD548-497F-6D47-B204-E40654AE2FAE}" srcOrd="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6624692-BAF6-4016-B056-F4F104EFE217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DAF21E81-3994-4F9D-A11A-26331C1EB5F2}">
      <dgm:prSet/>
      <dgm:spPr/>
      <dgm:t>
        <a:bodyPr/>
        <a:lstStyle/>
        <a:p>
          <a:r>
            <a:rPr lang="en-US"/>
            <a:t>Schools must rethink teaching methods</a:t>
          </a:r>
        </a:p>
      </dgm:t>
    </dgm:pt>
    <dgm:pt modelId="{DBC286F0-7FDC-40C1-ACF2-0D756870148C}" type="parTrans" cxnId="{CD882FCD-99E3-4F68-8EE9-145FE12A7F1B}">
      <dgm:prSet/>
      <dgm:spPr/>
      <dgm:t>
        <a:bodyPr/>
        <a:lstStyle/>
        <a:p>
          <a:endParaRPr lang="en-US"/>
        </a:p>
      </dgm:t>
    </dgm:pt>
    <dgm:pt modelId="{7D240E0E-6BC2-46D3-BD6D-228491C72C4A}" type="sibTrans" cxnId="{CD882FCD-99E3-4F68-8EE9-145FE12A7F1B}">
      <dgm:prSet/>
      <dgm:spPr/>
      <dgm:t>
        <a:bodyPr/>
        <a:lstStyle/>
        <a:p>
          <a:endParaRPr lang="en-US"/>
        </a:p>
      </dgm:t>
    </dgm:pt>
    <dgm:pt modelId="{28A368E0-CB3D-4112-8EBA-A7A2F4183534}">
      <dgm:prSet/>
      <dgm:spPr/>
      <dgm:t>
        <a:bodyPr/>
        <a:lstStyle/>
        <a:p>
          <a:r>
            <a:rPr lang="en-US"/>
            <a:t>Focus on critical thinking &amp; creativity</a:t>
          </a:r>
        </a:p>
      </dgm:t>
    </dgm:pt>
    <dgm:pt modelId="{D777E0BD-1C31-41E4-8DCA-9699BAAFB16D}" type="parTrans" cxnId="{ECEC67C7-55D7-48F9-B06D-57370FCF5CD4}">
      <dgm:prSet/>
      <dgm:spPr/>
      <dgm:t>
        <a:bodyPr/>
        <a:lstStyle/>
        <a:p>
          <a:endParaRPr lang="en-US"/>
        </a:p>
      </dgm:t>
    </dgm:pt>
    <dgm:pt modelId="{06D2E8E4-C08F-438B-9992-CE68884230CF}" type="sibTrans" cxnId="{ECEC67C7-55D7-48F9-B06D-57370FCF5CD4}">
      <dgm:prSet/>
      <dgm:spPr/>
      <dgm:t>
        <a:bodyPr/>
        <a:lstStyle/>
        <a:p>
          <a:endParaRPr lang="en-US"/>
        </a:p>
      </dgm:t>
    </dgm:pt>
    <dgm:pt modelId="{12EF1052-5E92-417F-8C83-8057321A513C}">
      <dgm:prSet/>
      <dgm:spPr/>
      <dgm:t>
        <a:bodyPr/>
        <a:lstStyle/>
        <a:p>
          <a:r>
            <a:rPr lang="en-US"/>
            <a:t>New ways of testing knowledge</a:t>
          </a:r>
        </a:p>
      </dgm:t>
    </dgm:pt>
    <dgm:pt modelId="{73F627C5-291D-4E97-BE37-5BCC1C61225D}" type="parTrans" cxnId="{0106A556-393C-481D-A420-1A09E976DA15}">
      <dgm:prSet/>
      <dgm:spPr/>
      <dgm:t>
        <a:bodyPr/>
        <a:lstStyle/>
        <a:p>
          <a:endParaRPr lang="en-US"/>
        </a:p>
      </dgm:t>
    </dgm:pt>
    <dgm:pt modelId="{43081777-D2AB-4D12-9EB2-3064B11881C4}" type="sibTrans" cxnId="{0106A556-393C-481D-A420-1A09E976DA15}">
      <dgm:prSet/>
      <dgm:spPr/>
      <dgm:t>
        <a:bodyPr/>
        <a:lstStyle/>
        <a:p>
          <a:endParaRPr lang="en-US"/>
        </a:p>
      </dgm:t>
    </dgm:pt>
    <dgm:pt modelId="{FE6937FD-3A35-4127-9CF6-59B2188AD2D7}">
      <dgm:prSet/>
      <dgm:spPr/>
      <dgm:t>
        <a:bodyPr/>
        <a:lstStyle/>
        <a:p>
          <a:r>
            <a:rPr lang="en-US"/>
            <a:t>AI will likely stay in education</a:t>
          </a:r>
        </a:p>
      </dgm:t>
    </dgm:pt>
    <dgm:pt modelId="{BA73A0DE-0C06-4F89-B169-4A3D4710F50D}" type="parTrans" cxnId="{0CD6A8EB-9C11-4392-96FC-2D0473208332}">
      <dgm:prSet/>
      <dgm:spPr/>
      <dgm:t>
        <a:bodyPr/>
        <a:lstStyle/>
        <a:p>
          <a:endParaRPr lang="en-US"/>
        </a:p>
      </dgm:t>
    </dgm:pt>
    <dgm:pt modelId="{CAB66AD5-B8FB-477A-B216-234873722E98}" type="sibTrans" cxnId="{0CD6A8EB-9C11-4392-96FC-2D0473208332}">
      <dgm:prSet/>
      <dgm:spPr/>
      <dgm:t>
        <a:bodyPr/>
        <a:lstStyle/>
        <a:p>
          <a:endParaRPr lang="en-US"/>
        </a:p>
      </dgm:t>
    </dgm:pt>
    <dgm:pt modelId="{6C62C42D-FAE9-4649-8A7A-CF2A5D7362A7}" type="pres">
      <dgm:prSet presAssocID="{06624692-BAF6-4016-B056-F4F104EFE217}" presName="linear" presStyleCnt="0">
        <dgm:presLayoutVars>
          <dgm:animLvl val="lvl"/>
          <dgm:resizeHandles val="exact"/>
        </dgm:presLayoutVars>
      </dgm:prSet>
      <dgm:spPr/>
    </dgm:pt>
    <dgm:pt modelId="{C82B82F9-70BF-0E47-B5BA-E0368EAFBEB8}" type="pres">
      <dgm:prSet presAssocID="{DAF21E81-3994-4F9D-A11A-26331C1EB5F2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331D0E01-B236-5F49-91F7-381DD34A01F9}" type="pres">
      <dgm:prSet presAssocID="{7D240E0E-6BC2-46D3-BD6D-228491C72C4A}" presName="spacer" presStyleCnt="0"/>
      <dgm:spPr/>
    </dgm:pt>
    <dgm:pt modelId="{73EEFEC4-8887-624A-97E1-B50F41A51E97}" type="pres">
      <dgm:prSet presAssocID="{28A368E0-CB3D-4112-8EBA-A7A2F4183534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0267541E-CC73-FB4D-B433-AC506D013FF9}" type="pres">
      <dgm:prSet presAssocID="{06D2E8E4-C08F-438B-9992-CE68884230CF}" presName="spacer" presStyleCnt="0"/>
      <dgm:spPr/>
    </dgm:pt>
    <dgm:pt modelId="{D1335B8E-79A4-7645-B89C-0159DD368BE3}" type="pres">
      <dgm:prSet presAssocID="{12EF1052-5E92-417F-8C83-8057321A513C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6672E938-E8FE-CF44-ACB9-B7349659E3D1}" type="pres">
      <dgm:prSet presAssocID="{43081777-D2AB-4D12-9EB2-3064B11881C4}" presName="spacer" presStyleCnt="0"/>
      <dgm:spPr/>
    </dgm:pt>
    <dgm:pt modelId="{BF5E5C40-A459-F54F-A5DF-C7C2CEF74BFA}" type="pres">
      <dgm:prSet presAssocID="{FE6937FD-3A35-4127-9CF6-59B2188AD2D7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0B2D1E07-3166-5E4C-942A-AFCBE46377C6}" type="presOf" srcId="{FE6937FD-3A35-4127-9CF6-59B2188AD2D7}" destId="{BF5E5C40-A459-F54F-A5DF-C7C2CEF74BFA}" srcOrd="0" destOrd="0" presId="urn:microsoft.com/office/officeart/2005/8/layout/vList2"/>
    <dgm:cxn modelId="{42FA453D-EB11-5C47-80B9-4B1E39150973}" type="presOf" srcId="{06624692-BAF6-4016-B056-F4F104EFE217}" destId="{6C62C42D-FAE9-4649-8A7A-CF2A5D7362A7}" srcOrd="0" destOrd="0" presId="urn:microsoft.com/office/officeart/2005/8/layout/vList2"/>
    <dgm:cxn modelId="{0106A556-393C-481D-A420-1A09E976DA15}" srcId="{06624692-BAF6-4016-B056-F4F104EFE217}" destId="{12EF1052-5E92-417F-8C83-8057321A513C}" srcOrd="2" destOrd="0" parTransId="{73F627C5-291D-4E97-BE37-5BCC1C61225D}" sibTransId="{43081777-D2AB-4D12-9EB2-3064B11881C4}"/>
    <dgm:cxn modelId="{C44623AD-39EF-AF40-AEF6-537226FB2B66}" type="presOf" srcId="{28A368E0-CB3D-4112-8EBA-A7A2F4183534}" destId="{73EEFEC4-8887-624A-97E1-B50F41A51E97}" srcOrd="0" destOrd="0" presId="urn:microsoft.com/office/officeart/2005/8/layout/vList2"/>
    <dgm:cxn modelId="{ECEC67C7-55D7-48F9-B06D-57370FCF5CD4}" srcId="{06624692-BAF6-4016-B056-F4F104EFE217}" destId="{28A368E0-CB3D-4112-8EBA-A7A2F4183534}" srcOrd="1" destOrd="0" parTransId="{D777E0BD-1C31-41E4-8DCA-9699BAAFB16D}" sibTransId="{06D2E8E4-C08F-438B-9992-CE68884230CF}"/>
    <dgm:cxn modelId="{48EC57CB-8D1C-4842-A677-396B5D5A6B18}" type="presOf" srcId="{DAF21E81-3994-4F9D-A11A-26331C1EB5F2}" destId="{C82B82F9-70BF-0E47-B5BA-E0368EAFBEB8}" srcOrd="0" destOrd="0" presId="urn:microsoft.com/office/officeart/2005/8/layout/vList2"/>
    <dgm:cxn modelId="{CD882FCD-99E3-4F68-8EE9-145FE12A7F1B}" srcId="{06624692-BAF6-4016-B056-F4F104EFE217}" destId="{DAF21E81-3994-4F9D-A11A-26331C1EB5F2}" srcOrd="0" destOrd="0" parTransId="{DBC286F0-7FDC-40C1-ACF2-0D756870148C}" sibTransId="{7D240E0E-6BC2-46D3-BD6D-228491C72C4A}"/>
    <dgm:cxn modelId="{162EF9D5-3C23-6844-A2D9-12A42424D74A}" type="presOf" srcId="{12EF1052-5E92-417F-8C83-8057321A513C}" destId="{D1335B8E-79A4-7645-B89C-0159DD368BE3}" srcOrd="0" destOrd="0" presId="urn:microsoft.com/office/officeart/2005/8/layout/vList2"/>
    <dgm:cxn modelId="{0CD6A8EB-9C11-4392-96FC-2D0473208332}" srcId="{06624692-BAF6-4016-B056-F4F104EFE217}" destId="{FE6937FD-3A35-4127-9CF6-59B2188AD2D7}" srcOrd="3" destOrd="0" parTransId="{BA73A0DE-0C06-4F89-B169-4A3D4710F50D}" sibTransId="{CAB66AD5-B8FB-477A-B216-234873722E98}"/>
    <dgm:cxn modelId="{1BDA2897-1C07-F04C-B739-9BE87B294703}" type="presParOf" srcId="{6C62C42D-FAE9-4649-8A7A-CF2A5D7362A7}" destId="{C82B82F9-70BF-0E47-B5BA-E0368EAFBEB8}" srcOrd="0" destOrd="0" presId="urn:microsoft.com/office/officeart/2005/8/layout/vList2"/>
    <dgm:cxn modelId="{8BEBC559-F05F-3143-AF1A-04090BF81CCB}" type="presParOf" srcId="{6C62C42D-FAE9-4649-8A7A-CF2A5D7362A7}" destId="{331D0E01-B236-5F49-91F7-381DD34A01F9}" srcOrd="1" destOrd="0" presId="urn:microsoft.com/office/officeart/2005/8/layout/vList2"/>
    <dgm:cxn modelId="{2647D52D-AC66-6642-922A-30D1EBCE8482}" type="presParOf" srcId="{6C62C42D-FAE9-4649-8A7A-CF2A5D7362A7}" destId="{73EEFEC4-8887-624A-97E1-B50F41A51E97}" srcOrd="2" destOrd="0" presId="urn:microsoft.com/office/officeart/2005/8/layout/vList2"/>
    <dgm:cxn modelId="{922F27DC-A32E-364A-B73B-B205157F68C0}" type="presParOf" srcId="{6C62C42D-FAE9-4649-8A7A-CF2A5D7362A7}" destId="{0267541E-CC73-FB4D-B433-AC506D013FF9}" srcOrd="3" destOrd="0" presId="urn:microsoft.com/office/officeart/2005/8/layout/vList2"/>
    <dgm:cxn modelId="{AEFAB303-843A-C943-A501-99CA105EBD55}" type="presParOf" srcId="{6C62C42D-FAE9-4649-8A7A-CF2A5D7362A7}" destId="{D1335B8E-79A4-7645-B89C-0159DD368BE3}" srcOrd="4" destOrd="0" presId="urn:microsoft.com/office/officeart/2005/8/layout/vList2"/>
    <dgm:cxn modelId="{6289522D-8E74-CD48-AF92-F5B1A954DA92}" type="presParOf" srcId="{6C62C42D-FAE9-4649-8A7A-CF2A5D7362A7}" destId="{6672E938-E8FE-CF44-ACB9-B7349659E3D1}" srcOrd="5" destOrd="0" presId="urn:microsoft.com/office/officeart/2005/8/layout/vList2"/>
    <dgm:cxn modelId="{D02C4973-06F9-B041-BD94-98184905F560}" type="presParOf" srcId="{6C62C42D-FAE9-4649-8A7A-CF2A5D7362A7}" destId="{BF5E5C40-A459-F54F-A5DF-C7C2CEF74BFA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91BEEAC-9BEC-442F-8611-3071EE20CDD2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77E27E0-BC7B-4F99-BF43-7ECDF38EEDDE}">
      <dgm:prSet/>
      <dgm:spPr/>
      <dgm:t>
        <a:bodyPr/>
        <a:lstStyle/>
        <a:p>
          <a:r>
            <a:rPr lang="en-US"/>
            <a:t>AI has both benefits and risks</a:t>
          </a:r>
        </a:p>
      </dgm:t>
    </dgm:pt>
    <dgm:pt modelId="{5A0024B8-783A-4EB2-8DD3-FDBA31E31DA5}" type="parTrans" cxnId="{60D1D910-CDF2-4158-8DEC-81E2CB17931C}">
      <dgm:prSet/>
      <dgm:spPr/>
      <dgm:t>
        <a:bodyPr/>
        <a:lstStyle/>
        <a:p>
          <a:endParaRPr lang="en-US"/>
        </a:p>
      </dgm:t>
    </dgm:pt>
    <dgm:pt modelId="{8A675958-463F-45EF-B104-EF8494DA0B4D}" type="sibTrans" cxnId="{60D1D910-CDF2-4158-8DEC-81E2CB17931C}">
      <dgm:prSet/>
      <dgm:spPr/>
      <dgm:t>
        <a:bodyPr/>
        <a:lstStyle/>
        <a:p>
          <a:endParaRPr lang="en-US"/>
        </a:p>
      </dgm:t>
    </dgm:pt>
    <dgm:pt modelId="{88AF2BEF-98FC-4B84-A5AF-8D4EEA1EFF31}">
      <dgm:prSet/>
      <dgm:spPr/>
      <dgm:t>
        <a:bodyPr/>
        <a:lstStyle/>
        <a:p>
          <a:r>
            <a:rPr lang="en-US"/>
            <a:t>Major concerns: cheating, thinking skills, fairness</a:t>
          </a:r>
        </a:p>
      </dgm:t>
    </dgm:pt>
    <dgm:pt modelId="{54836D8F-205D-4BDA-8C4A-BE3B9617B352}" type="parTrans" cxnId="{59237C71-CBC7-4C63-91E0-50A5E03EB300}">
      <dgm:prSet/>
      <dgm:spPr/>
      <dgm:t>
        <a:bodyPr/>
        <a:lstStyle/>
        <a:p>
          <a:endParaRPr lang="en-US"/>
        </a:p>
      </dgm:t>
    </dgm:pt>
    <dgm:pt modelId="{A3B0F181-C3AA-4681-8824-CC8491F00699}" type="sibTrans" cxnId="{59237C71-CBC7-4C63-91E0-50A5E03EB300}">
      <dgm:prSet/>
      <dgm:spPr/>
      <dgm:t>
        <a:bodyPr/>
        <a:lstStyle/>
        <a:p>
          <a:endParaRPr lang="en-US"/>
        </a:p>
      </dgm:t>
    </dgm:pt>
    <dgm:pt modelId="{9B3EFA34-D3FD-4890-9D4B-61551FBD8D20}">
      <dgm:prSet/>
      <dgm:spPr/>
      <dgm:t>
        <a:bodyPr/>
        <a:lstStyle/>
        <a:p>
          <a:r>
            <a:rPr lang="en-US"/>
            <a:t>Important to use AI responsibly</a:t>
          </a:r>
        </a:p>
      </dgm:t>
    </dgm:pt>
    <dgm:pt modelId="{E0BE8A69-D6DE-4DC9-8265-8306C127306A}" type="parTrans" cxnId="{F69388F4-BD2D-461B-93A4-E69551D39213}">
      <dgm:prSet/>
      <dgm:spPr/>
      <dgm:t>
        <a:bodyPr/>
        <a:lstStyle/>
        <a:p>
          <a:endParaRPr lang="en-US"/>
        </a:p>
      </dgm:t>
    </dgm:pt>
    <dgm:pt modelId="{C91E4707-E540-4A84-8EE6-FE436595ADD8}" type="sibTrans" cxnId="{F69388F4-BD2D-461B-93A4-E69551D39213}">
      <dgm:prSet/>
      <dgm:spPr/>
      <dgm:t>
        <a:bodyPr/>
        <a:lstStyle/>
        <a:p>
          <a:endParaRPr lang="en-US"/>
        </a:p>
      </dgm:t>
    </dgm:pt>
    <dgm:pt modelId="{8797E033-042E-4F5E-B916-F20B32C41BA3}">
      <dgm:prSet/>
      <dgm:spPr/>
      <dgm:t>
        <a:bodyPr/>
        <a:lstStyle/>
        <a:p>
          <a:r>
            <a:rPr lang="en-US"/>
            <a:t>Balance is key for the future</a:t>
          </a:r>
        </a:p>
      </dgm:t>
    </dgm:pt>
    <dgm:pt modelId="{FC12D7B4-E694-4CBC-A119-38DA19B8407D}" type="parTrans" cxnId="{6DB76334-0D5B-491F-9950-F75D7AA51C2B}">
      <dgm:prSet/>
      <dgm:spPr/>
      <dgm:t>
        <a:bodyPr/>
        <a:lstStyle/>
        <a:p>
          <a:endParaRPr lang="en-US"/>
        </a:p>
      </dgm:t>
    </dgm:pt>
    <dgm:pt modelId="{AE514D59-3BFE-45E1-8B2B-76EA6A53632A}" type="sibTrans" cxnId="{6DB76334-0D5B-491F-9950-F75D7AA51C2B}">
      <dgm:prSet/>
      <dgm:spPr/>
      <dgm:t>
        <a:bodyPr/>
        <a:lstStyle/>
        <a:p>
          <a:endParaRPr lang="en-US"/>
        </a:p>
      </dgm:t>
    </dgm:pt>
    <dgm:pt modelId="{28CA0238-0AC1-CE4D-862E-3683777839EE}" type="pres">
      <dgm:prSet presAssocID="{E91BEEAC-9BEC-442F-8611-3071EE20CDD2}" presName="diagram" presStyleCnt="0">
        <dgm:presLayoutVars>
          <dgm:dir/>
          <dgm:resizeHandles val="exact"/>
        </dgm:presLayoutVars>
      </dgm:prSet>
      <dgm:spPr/>
    </dgm:pt>
    <dgm:pt modelId="{14E8C9B9-E3C7-FB42-B07C-6F442A057999}" type="pres">
      <dgm:prSet presAssocID="{777E27E0-BC7B-4F99-BF43-7ECDF38EEDDE}" presName="node" presStyleLbl="node1" presStyleIdx="0" presStyleCnt="4">
        <dgm:presLayoutVars>
          <dgm:bulletEnabled val="1"/>
        </dgm:presLayoutVars>
      </dgm:prSet>
      <dgm:spPr/>
    </dgm:pt>
    <dgm:pt modelId="{0B3F29C5-EFF2-C44E-81C2-EB7723A4B90F}" type="pres">
      <dgm:prSet presAssocID="{8A675958-463F-45EF-B104-EF8494DA0B4D}" presName="sibTrans" presStyleCnt="0"/>
      <dgm:spPr/>
    </dgm:pt>
    <dgm:pt modelId="{7B484B0A-C76E-7846-B688-8FCE314B652E}" type="pres">
      <dgm:prSet presAssocID="{88AF2BEF-98FC-4B84-A5AF-8D4EEA1EFF31}" presName="node" presStyleLbl="node1" presStyleIdx="1" presStyleCnt="4">
        <dgm:presLayoutVars>
          <dgm:bulletEnabled val="1"/>
        </dgm:presLayoutVars>
      </dgm:prSet>
      <dgm:spPr/>
    </dgm:pt>
    <dgm:pt modelId="{FC9F2DAD-4402-404A-A69D-3096B53BAB39}" type="pres">
      <dgm:prSet presAssocID="{A3B0F181-C3AA-4681-8824-CC8491F00699}" presName="sibTrans" presStyleCnt="0"/>
      <dgm:spPr/>
    </dgm:pt>
    <dgm:pt modelId="{F40F2391-B3F6-BA4F-9FCF-4F4BE9F444C1}" type="pres">
      <dgm:prSet presAssocID="{9B3EFA34-D3FD-4890-9D4B-61551FBD8D20}" presName="node" presStyleLbl="node1" presStyleIdx="2" presStyleCnt="4">
        <dgm:presLayoutVars>
          <dgm:bulletEnabled val="1"/>
        </dgm:presLayoutVars>
      </dgm:prSet>
      <dgm:spPr/>
    </dgm:pt>
    <dgm:pt modelId="{9A668E03-052E-C94D-BE0A-37D3FE1CD0C8}" type="pres">
      <dgm:prSet presAssocID="{C91E4707-E540-4A84-8EE6-FE436595ADD8}" presName="sibTrans" presStyleCnt="0"/>
      <dgm:spPr/>
    </dgm:pt>
    <dgm:pt modelId="{4E46959F-149D-2C48-AC86-A5FD9638C83C}" type="pres">
      <dgm:prSet presAssocID="{8797E033-042E-4F5E-B916-F20B32C41BA3}" presName="node" presStyleLbl="node1" presStyleIdx="3" presStyleCnt="4">
        <dgm:presLayoutVars>
          <dgm:bulletEnabled val="1"/>
        </dgm:presLayoutVars>
      </dgm:prSet>
      <dgm:spPr/>
    </dgm:pt>
  </dgm:ptLst>
  <dgm:cxnLst>
    <dgm:cxn modelId="{60D1D910-CDF2-4158-8DEC-81E2CB17931C}" srcId="{E91BEEAC-9BEC-442F-8611-3071EE20CDD2}" destId="{777E27E0-BC7B-4F99-BF43-7ECDF38EEDDE}" srcOrd="0" destOrd="0" parTransId="{5A0024B8-783A-4EB2-8DD3-FDBA31E31DA5}" sibTransId="{8A675958-463F-45EF-B104-EF8494DA0B4D}"/>
    <dgm:cxn modelId="{E906F925-9690-1C42-B5B2-A1929A4122EF}" type="presOf" srcId="{8797E033-042E-4F5E-B916-F20B32C41BA3}" destId="{4E46959F-149D-2C48-AC86-A5FD9638C83C}" srcOrd="0" destOrd="0" presId="urn:microsoft.com/office/officeart/2005/8/layout/default"/>
    <dgm:cxn modelId="{6DB76334-0D5B-491F-9950-F75D7AA51C2B}" srcId="{E91BEEAC-9BEC-442F-8611-3071EE20CDD2}" destId="{8797E033-042E-4F5E-B916-F20B32C41BA3}" srcOrd="3" destOrd="0" parTransId="{FC12D7B4-E694-4CBC-A119-38DA19B8407D}" sibTransId="{AE514D59-3BFE-45E1-8B2B-76EA6A53632A}"/>
    <dgm:cxn modelId="{59237C71-CBC7-4C63-91E0-50A5E03EB300}" srcId="{E91BEEAC-9BEC-442F-8611-3071EE20CDD2}" destId="{88AF2BEF-98FC-4B84-A5AF-8D4EEA1EFF31}" srcOrd="1" destOrd="0" parTransId="{54836D8F-205D-4BDA-8C4A-BE3B9617B352}" sibTransId="{A3B0F181-C3AA-4681-8824-CC8491F00699}"/>
    <dgm:cxn modelId="{55DADA80-34C7-ED43-A802-96773736FC31}" type="presOf" srcId="{9B3EFA34-D3FD-4890-9D4B-61551FBD8D20}" destId="{F40F2391-B3F6-BA4F-9FCF-4F4BE9F444C1}" srcOrd="0" destOrd="0" presId="urn:microsoft.com/office/officeart/2005/8/layout/default"/>
    <dgm:cxn modelId="{1C3A43B4-47AA-3E4C-A148-719369A58246}" type="presOf" srcId="{777E27E0-BC7B-4F99-BF43-7ECDF38EEDDE}" destId="{14E8C9B9-E3C7-FB42-B07C-6F442A057999}" srcOrd="0" destOrd="0" presId="urn:microsoft.com/office/officeart/2005/8/layout/default"/>
    <dgm:cxn modelId="{86C3EFBA-3E1F-084E-95F2-B3056E50FA6C}" type="presOf" srcId="{88AF2BEF-98FC-4B84-A5AF-8D4EEA1EFF31}" destId="{7B484B0A-C76E-7846-B688-8FCE314B652E}" srcOrd="0" destOrd="0" presId="urn:microsoft.com/office/officeart/2005/8/layout/default"/>
    <dgm:cxn modelId="{708A77C6-9D0D-4646-879E-42F12478BF8B}" type="presOf" srcId="{E91BEEAC-9BEC-442F-8611-3071EE20CDD2}" destId="{28CA0238-0AC1-CE4D-862E-3683777839EE}" srcOrd="0" destOrd="0" presId="urn:microsoft.com/office/officeart/2005/8/layout/default"/>
    <dgm:cxn modelId="{F69388F4-BD2D-461B-93A4-E69551D39213}" srcId="{E91BEEAC-9BEC-442F-8611-3071EE20CDD2}" destId="{9B3EFA34-D3FD-4890-9D4B-61551FBD8D20}" srcOrd="2" destOrd="0" parTransId="{E0BE8A69-D6DE-4DC9-8265-8306C127306A}" sibTransId="{C91E4707-E540-4A84-8EE6-FE436595ADD8}"/>
    <dgm:cxn modelId="{B59B2EB9-054E-4247-99D6-2C612A8AD279}" type="presParOf" srcId="{28CA0238-0AC1-CE4D-862E-3683777839EE}" destId="{14E8C9B9-E3C7-FB42-B07C-6F442A057999}" srcOrd="0" destOrd="0" presId="urn:microsoft.com/office/officeart/2005/8/layout/default"/>
    <dgm:cxn modelId="{6FD5D5C2-0DAB-F84E-8C86-5E76E1C8FC56}" type="presParOf" srcId="{28CA0238-0AC1-CE4D-862E-3683777839EE}" destId="{0B3F29C5-EFF2-C44E-81C2-EB7723A4B90F}" srcOrd="1" destOrd="0" presId="urn:microsoft.com/office/officeart/2005/8/layout/default"/>
    <dgm:cxn modelId="{D8EADC9C-EAA3-834F-A448-FFFE16DD8EBC}" type="presParOf" srcId="{28CA0238-0AC1-CE4D-862E-3683777839EE}" destId="{7B484B0A-C76E-7846-B688-8FCE314B652E}" srcOrd="2" destOrd="0" presId="urn:microsoft.com/office/officeart/2005/8/layout/default"/>
    <dgm:cxn modelId="{D4108D05-DE8B-3C47-94E0-83128EDCDBB0}" type="presParOf" srcId="{28CA0238-0AC1-CE4D-862E-3683777839EE}" destId="{FC9F2DAD-4402-404A-A69D-3096B53BAB39}" srcOrd="3" destOrd="0" presId="urn:microsoft.com/office/officeart/2005/8/layout/default"/>
    <dgm:cxn modelId="{1D8DDFFA-3943-C04B-9F68-A82783DBF07B}" type="presParOf" srcId="{28CA0238-0AC1-CE4D-862E-3683777839EE}" destId="{F40F2391-B3F6-BA4F-9FCF-4F4BE9F444C1}" srcOrd="4" destOrd="0" presId="urn:microsoft.com/office/officeart/2005/8/layout/default"/>
    <dgm:cxn modelId="{280776D8-D0E6-194B-AE4B-D650D9BF3F7F}" type="presParOf" srcId="{28CA0238-0AC1-CE4D-862E-3683777839EE}" destId="{9A668E03-052E-C94D-BE0A-37D3FE1CD0C8}" srcOrd="5" destOrd="0" presId="urn:microsoft.com/office/officeart/2005/8/layout/default"/>
    <dgm:cxn modelId="{B86A47E6-CD36-BB4B-A953-B6449E231F7D}" type="presParOf" srcId="{28CA0238-0AC1-CE4D-862E-3683777839EE}" destId="{4E46959F-149D-2C48-AC86-A5FD9638C83C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8E60EE-1FB1-FE4F-9E83-E7CB3B212E3C}">
      <dsp:nvSpPr>
        <dsp:cNvPr id="0" name=""/>
        <dsp:cNvSpPr/>
      </dsp:nvSpPr>
      <dsp:spPr>
        <a:xfrm>
          <a:off x="0" y="365037"/>
          <a:ext cx="4717669" cy="4717669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B9DBF7-61AA-644A-9F2F-04FF642BE9F5}">
      <dsp:nvSpPr>
        <dsp:cNvPr id="0" name=""/>
        <dsp:cNvSpPr/>
      </dsp:nvSpPr>
      <dsp:spPr>
        <a:xfrm>
          <a:off x="448178" y="813216"/>
          <a:ext cx="1839890" cy="18398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AI can generate essays and answers</a:t>
          </a:r>
        </a:p>
      </dsp:txBody>
      <dsp:txXfrm>
        <a:off x="537994" y="903032"/>
        <a:ext cx="1660258" cy="1660258"/>
      </dsp:txXfrm>
    </dsp:sp>
    <dsp:sp modelId="{7EA91203-C0ED-0A46-8B85-5955784D2B17}">
      <dsp:nvSpPr>
        <dsp:cNvPr id="0" name=""/>
        <dsp:cNvSpPr/>
      </dsp:nvSpPr>
      <dsp:spPr>
        <a:xfrm>
          <a:off x="2429599" y="813216"/>
          <a:ext cx="1839890" cy="18398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Students may submit AI work as their own</a:t>
          </a:r>
        </a:p>
      </dsp:txBody>
      <dsp:txXfrm>
        <a:off x="2519415" y="903032"/>
        <a:ext cx="1660258" cy="1660258"/>
      </dsp:txXfrm>
    </dsp:sp>
    <dsp:sp modelId="{24A597E2-C2B9-5D45-B5D9-7FD90EE4E7E1}">
      <dsp:nvSpPr>
        <dsp:cNvPr id="0" name=""/>
        <dsp:cNvSpPr/>
      </dsp:nvSpPr>
      <dsp:spPr>
        <a:xfrm>
          <a:off x="448178" y="2794637"/>
          <a:ext cx="1839890" cy="18398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Makes cheating harder to detect</a:t>
          </a:r>
        </a:p>
      </dsp:txBody>
      <dsp:txXfrm>
        <a:off x="537994" y="2884453"/>
        <a:ext cx="1660258" cy="1660258"/>
      </dsp:txXfrm>
    </dsp:sp>
    <dsp:sp modelId="{E51A57A8-3007-0048-A926-41948EA68B10}">
      <dsp:nvSpPr>
        <dsp:cNvPr id="0" name=""/>
        <dsp:cNvSpPr/>
      </dsp:nvSpPr>
      <dsp:spPr>
        <a:xfrm>
          <a:off x="2429599" y="2794637"/>
          <a:ext cx="1839890" cy="18398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Challenges traditional assignments</a:t>
          </a:r>
        </a:p>
      </dsp:txBody>
      <dsp:txXfrm>
        <a:off x="2519415" y="2884453"/>
        <a:ext cx="1660258" cy="166025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934DF0-78BA-7E42-8053-96DCB137550E}">
      <dsp:nvSpPr>
        <dsp:cNvPr id="0" name=""/>
        <dsp:cNvSpPr/>
      </dsp:nvSpPr>
      <dsp:spPr>
        <a:xfrm>
          <a:off x="943533" y="1702"/>
          <a:ext cx="3774135" cy="174498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229" tIns="443225" rIns="73229" bIns="443225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Define when AI is allowed</a:t>
          </a:r>
        </a:p>
      </dsp:txBody>
      <dsp:txXfrm>
        <a:off x="943533" y="1702"/>
        <a:ext cx="3774135" cy="1744980"/>
      </dsp:txXfrm>
    </dsp:sp>
    <dsp:sp modelId="{D700DF00-8E69-5B41-9014-5144891A0F03}">
      <dsp:nvSpPr>
        <dsp:cNvPr id="0" name=""/>
        <dsp:cNvSpPr/>
      </dsp:nvSpPr>
      <dsp:spPr>
        <a:xfrm>
          <a:off x="0" y="1702"/>
          <a:ext cx="943533" cy="174498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929" tIns="172365" rIns="49929" bIns="17236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Define</a:t>
          </a:r>
        </a:p>
      </dsp:txBody>
      <dsp:txXfrm>
        <a:off x="0" y="1702"/>
        <a:ext cx="943533" cy="1744980"/>
      </dsp:txXfrm>
    </dsp:sp>
    <dsp:sp modelId="{48DEFB55-0E09-A04C-9CD5-7A623493C8AC}">
      <dsp:nvSpPr>
        <dsp:cNvPr id="0" name=""/>
        <dsp:cNvSpPr/>
      </dsp:nvSpPr>
      <dsp:spPr>
        <a:xfrm>
          <a:off x="943533" y="1851382"/>
          <a:ext cx="3774135" cy="1744980"/>
        </a:xfrm>
        <a:prstGeom prst="rect">
          <a:avLst/>
        </a:prstGeom>
        <a:solidFill>
          <a:schemeClr val="accent2">
            <a:hueOff val="574745"/>
            <a:satOff val="-9386"/>
            <a:lumOff val="588"/>
            <a:alphaOff val="0"/>
          </a:schemeClr>
        </a:solidFill>
        <a:ln w="12700" cap="flat" cmpd="sng" algn="ctr">
          <a:solidFill>
            <a:schemeClr val="accent2">
              <a:hueOff val="574745"/>
              <a:satOff val="-9386"/>
              <a:lumOff val="58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229" tIns="443225" rIns="73229" bIns="443225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Require disclosure</a:t>
          </a:r>
        </a:p>
      </dsp:txBody>
      <dsp:txXfrm>
        <a:off x="943533" y="1851382"/>
        <a:ext cx="3774135" cy="1744980"/>
      </dsp:txXfrm>
    </dsp:sp>
    <dsp:sp modelId="{9069BB8C-BCDB-284B-9109-69DA90E900C9}">
      <dsp:nvSpPr>
        <dsp:cNvPr id="0" name=""/>
        <dsp:cNvSpPr/>
      </dsp:nvSpPr>
      <dsp:spPr>
        <a:xfrm>
          <a:off x="0" y="1851382"/>
          <a:ext cx="943533" cy="174498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574745"/>
              <a:satOff val="-9386"/>
              <a:lumOff val="58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929" tIns="172365" rIns="49929" bIns="17236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Require</a:t>
          </a:r>
        </a:p>
      </dsp:txBody>
      <dsp:txXfrm>
        <a:off x="0" y="1851382"/>
        <a:ext cx="943533" cy="1744980"/>
      </dsp:txXfrm>
    </dsp:sp>
    <dsp:sp modelId="{6B07161F-8768-1344-9CEE-EF6062F0192A}">
      <dsp:nvSpPr>
        <dsp:cNvPr id="0" name=""/>
        <dsp:cNvSpPr/>
      </dsp:nvSpPr>
      <dsp:spPr>
        <a:xfrm>
          <a:off x="943533" y="3701061"/>
          <a:ext cx="3774135" cy="1744980"/>
        </a:xfrm>
        <a:prstGeom prst="rect">
          <a:avLst/>
        </a:prstGeom>
        <a:solidFill>
          <a:schemeClr val="accent2">
            <a:hueOff val="1149490"/>
            <a:satOff val="-18772"/>
            <a:lumOff val="1176"/>
            <a:alphaOff val="0"/>
          </a:schemeClr>
        </a:solidFill>
        <a:ln w="12700" cap="flat" cmpd="sng" algn="ctr">
          <a:solidFill>
            <a:schemeClr val="accent2">
              <a:hueOff val="1149490"/>
              <a:satOff val="-18772"/>
              <a:lumOff val="11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229" tIns="443225" rIns="73229" bIns="443225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Give examples</a:t>
          </a:r>
        </a:p>
      </dsp:txBody>
      <dsp:txXfrm>
        <a:off x="943533" y="3701061"/>
        <a:ext cx="3774135" cy="1744980"/>
      </dsp:txXfrm>
    </dsp:sp>
    <dsp:sp modelId="{88E6AA85-C2AA-A847-98FF-890F6725409C}">
      <dsp:nvSpPr>
        <dsp:cNvPr id="0" name=""/>
        <dsp:cNvSpPr/>
      </dsp:nvSpPr>
      <dsp:spPr>
        <a:xfrm>
          <a:off x="0" y="3701061"/>
          <a:ext cx="943533" cy="174498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1149490"/>
              <a:satOff val="-18772"/>
              <a:lumOff val="11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929" tIns="172365" rIns="49929" bIns="17236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Give</a:t>
          </a:r>
        </a:p>
      </dsp:txBody>
      <dsp:txXfrm>
        <a:off x="0" y="3701061"/>
        <a:ext cx="943533" cy="174498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FF0E64-A6AD-499E-8E52-BB43C062CFE3}">
      <dsp:nvSpPr>
        <dsp:cNvPr id="0" name=""/>
        <dsp:cNvSpPr/>
      </dsp:nvSpPr>
      <dsp:spPr>
        <a:xfrm>
          <a:off x="0" y="665"/>
          <a:ext cx="4717669" cy="155611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1D7A52-999A-4069-9FE1-19E8EB1A0B08}">
      <dsp:nvSpPr>
        <dsp:cNvPr id="0" name=""/>
        <dsp:cNvSpPr/>
      </dsp:nvSpPr>
      <dsp:spPr>
        <a:xfrm>
          <a:off x="470725" y="350791"/>
          <a:ext cx="855865" cy="85586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B16DB6-9E19-426D-91B7-3D958864E6DD}">
      <dsp:nvSpPr>
        <dsp:cNvPr id="0" name=""/>
        <dsp:cNvSpPr/>
      </dsp:nvSpPr>
      <dsp:spPr>
        <a:xfrm>
          <a:off x="1797316" y="665"/>
          <a:ext cx="2920352" cy="15561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4689" tIns="164689" rIns="164689" bIns="164689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Use personal reflections</a:t>
          </a:r>
        </a:p>
      </dsp:txBody>
      <dsp:txXfrm>
        <a:off x="1797316" y="665"/>
        <a:ext cx="2920352" cy="1556118"/>
      </dsp:txXfrm>
    </dsp:sp>
    <dsp:sp modelId="{07533AFA-94E3-41D4-B773-1FCF3F7A5321}">
      <dsp:nvSpPr>
        <dsp:cNvPr id="0" name=""/>
        <dsp:cNvSpPr/>
      </dsp:nvSpPr>
      <dsp:spPr>
        <a:xfrm>
          <a:off x="0" y="1945813"/>
          <a:ext cx="4717669" cy="155611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A414B8-6652-4320-BB1E-1A05F77ACBD4}">
      <dsp:nvSpPr>
        <dsp:cNvPr id="0" name=""/>
        <dsp:cNvSpPr/>
      </dsp:nvSpPr>
      <dsp:spPr>
        <a:xfrm>
          <a:off x="470725" y="2295939"/>
          <a:ext cx="855865" cy="85586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D5634D-5A25-44C8-BD70-C63B746E5873}">
      <dsp:nvSpPr>
        <dsp:cNvPr id="0" name=""/>
        <dsp:cNvSpPr/>
      </dsp:nvSpPr>
      <dsp:spPr>
        <a:xfrm>
          <a:off x="1797316" y="1945813"/>
          <a:ext cx="2920352" cy="15561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4689" tIns="164689" rIns="164689" bIns="164689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In-class work</a:t>
          </a:r>
        </a:p>
      </dsp:txBody>
      <dsp:txXfrm>
        <a:off x="1797316" y="1945813"/>
        <a:ext cx="2920352" cy="1556118"/>
      </dsp:txXfrm>
    </dsp:sp>
    <dsp:sp modelId="{84BC3DBF-F389-4D19-BA16-B56C0131E679}">
      <dsp:nvSpPr>
        <dsp:cNvPr id="0" name=""/>
        <dsp:cNvSpPr/>
      </dsp:nvSpPr>
      <dsp:spPr>
        <a:xfrm>
          <a:off x="0" y="3890961"/>
          <a:ext cx="4717669" cy="155611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85A8E1-A792-4FF7-9EDC-9C4A507D65FB}">
      <dsp:nvSpPr>
        <dsp:cNvPr id="0" name=""/>
        <dsp:cNvSpPr/>
      </dsp:nvSpPr>
      <dsp:spPr>
        <a:xfrm>
          <a:off x="470725" y="4241088"/>
          <a:ext cx="855865" cy="855865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C39195-9354-49D0-B634-8B6DF62E50D1}">
      <dsp:nvSpPr>
        <dsp:cNvPr id="0" name=""/>
        <dsp:cNvSpPr/>
      </dsp:nvSpPr>
      <dsp:spPr>
        <a:xfrm>
          <a:off x="1797316" y="3890961"/>
          <a:ext cx="2920352" cy="15561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4689" tIns="164689" rIns="164689" bIns="164689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Local context tasks</a:t>
          </a:r>
        </a:p>
      </dsp:txBody>
      <dsp:txXfrm>
        <a:off x="1797316" y="3890961"/>
        <a:ext cx="2920352" cy="155611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881702-940D-354C-B27B-FADE38CF4498}">
      <dsp:nvSpPr>
        <dsp:cNvPr id="0" name=""/>
        <dsp:cNvSpPr/>
      </dsp:nvSpPr>
      <dsp:spPr>
        <a:xfrm>
          <a:off x="0" y="34222"/>
          <a:ext cx="4717669" cy="17105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/>
            <a:t>Drafts and revisions</a:t>
          </a:r>
        </a:p>
      </dsp:txBody>
      <dsp:txXfrm>
        <a:off x="83502" y="117724"/>
        <a:ext cx="4550665" cy="1543536"/>
      </dsp:txXfrm>
    </dsp:sp>
    <dsp:sp modelId="{B3557E6A-E47D-404D-B95E-1C3B4E1B0A95}">
      <dsp:nvSpPr>
        <dsp:cNvPr id="0" name=""/>
        <dsp:cNvSpPr/>
      </dsp:nvSpPr>
      <dsp:spPr>
        <a:xfrm>
          <a:off x="0" y="1868602"/>
          <a:ext cx="4717669" cy="1710540"/>
        </a:xfrm>
        <a:prstGeom prst="roundRect">
          <a:avLst/>
        </a:prstGeom>
        <a:solidFill>
          <a:schemeClr val="accent5">
            <a:hueOff val="1163773"/>
            <a:satOff val="3877"/>
            <a:lumOff val="4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/>
            <a:t>Peer review</a:t>
          </a:r>
        </a:p>
      </dsp:txBody>
      <dsp:txXfrm>
        <a:off x="83502" y="1952104"/>
        <a:ext cx="4550665" cy="1543536"/>
      </dsp:txXfrm>
    </dsp:sp>
    <dsp:sp modelId="{9C16566E-6859-6447-8EBA-253FCCDB398C}">
      <dsp:nvSpPr>
        <dsp:cNvPr id="0" name=""/>
        <dsp:cNvSpPr/>
      </dsp:nvSpPr>
      <dsp:spPr>
        <a:xfrm>
          <a:off x="0" y="3702982"/>
          <a:ext cx="4717669" cy="1710540"/>
        </a:xfrm>
        <a:prstGeom prst="roundRect">
          <a:avLst/>
        </a:prstGeom>
        <a:solidFill>
          <a:schemeClr val="accent5">
            <a:hueOff val="2327545"/>
            <a:satOff val="7755"/>
            <a:lumOff val="882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/>
            <a:t>Show thinking steps</a:t>
          </a:r>
        </a:p>
      </dsp:txBody>
      <dsp:txXfrm>
        <a:off x="83502" y="3786484"/>
        <a:ext cx="4550665" cy="154353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6064D1-4A23-9143-8666-29D7FC5AFE83}">
      <dsp:nvSpPr>
        <dsp:cNvPr id="0" name=""/>
        <dsp:cNvSpPr/>
      </dsp:nvSpPr>
      <dsp:spPr>
        <a:xfrm>
          <a:off x="997436" y="1077"/>
          <a:ext cx="2722795" cy="163367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Fact-checking</a:t>
          </a:r>
        </a:p>
      </dsp:txBody>
      <dsp:txXfrm>
        <a:off x="997436" y="1077"/>
        <a:ext cx="2722795" cy="1633677"/>
      </dsp:txXfrm>
    </dsp:sp>
    <dsp:sp modelId="{55820C16-AB25-A244-87E4-ABB534A7E687}">
      <dsp:nvSpPr>
        <dsp:cNvPr id="0" name=""/>
        <dsp:cNvSpPr/>
      </dsp:nvSpPr>
      <dsp:spPr>
        <a:xfrm>
          <a:off x="997436" y="1907033"/>
          <a:ext cx="2722795" cy="1633677"/>
        </a:xfrm>
        <a:prstGeom prst="rect">
          <a:avLst/>
        </a:prstGeom>
        <a:solidFill>
          <a:schemeClr val="accent2">
            <a:hueOff val="574745"/>
            <a:satOff val="-9386"/>
            <a:lumOff val="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Prompting skills</a:t>
          </a:r>
        </a:p>
      </dsp:txBody>
      <dsp:txXfrm>
        <a:off x="997436" y="1907033"/>
        <a:ext cx="2722795" cy="1633677"/>
      </dsp:txXfrm>
    </dsp:sp>
    <dsp:sp modelId="{AF78DB0E-C1EA-AD42-8ADA-E0A7756108C9}">
      <dsp:nvSpPr>
        <dsp:cNvPr id="0" name=""/>
        <dsp:cNvSpPr/>
      </dsp:nvSpPr>
      <dsp:spPr>
        <a:xfrm>
          <a:off x="997436" y="3812990"/>
          <a:ext cx="2722795" cy="1633677"/>
        </a:xfrm>
        <a:prstGeom prst="rect">
          <a:avLst/>
        </a:prstGeom>
        <a:solidFill>
          <a:schemeClr val="accent2">
            <a:hueOff val="1149490"/>
            <a:satOff val="-18772"/>
            <a:lumOff val="11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Understanding limitations</a:t>
          </a:r>
        </a:p>
      </dsp:txBody>
      <dsp:txXfrm>
        <a:off x="997436" y="3812990"/>
        <a:ext cx="2722795" cy="1633677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69A66E-E67F-404D-A7E1-FF74B0E7D2E9}">
      <dsp:nvSpPr>
        <dsp:cNvPr id="0" name=""/>
        <dsp:cNvSpPr/>
      </dsp:nvSpPr>
      <dsp:spPr>
        <a:xfrm>
          <a:off x="990" y="1185508"/>
          <a:ext cx="2318091" cy="11590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Lesson planning</a:t>
          </a:r>
        </a:p>
      </dsp:txBody>
      <dsp:txXfrm>
        <a:off x="34937" y="1219455"/>
        <a:ext cx="2250197" cy="1091151"/>
      </dsp:txXfrm>
    </dsp:sp>
    <dsp:sp modelId="{54B970D8-B0EF-0840-8F8E-F20F8512BE5B}">
      <dsp:nvSpPr>
        <dsp:cNvPr id="0" name=""/>
        <dsp:cNvSpPr/>
      </dsp:nvSpPr>
      <dsp:spPr>
        <a:xfrm>
          <a:off x="2898604" y="1185508"/>
          <a:ext cx="2318091" cy="11590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3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Differentiation</a:t>
          </a:r>
        </a:p>
      </dsp:txBody>
      <dsp:txXfrm>
        <a:off x="2932551" y="1219455"/>
        <a:ext cx="2250197" cy="1091151"/>
      </dsp:txXfrm>
    </dsp:sp>
    <dsp:sp modelId="{36587472-EB7F-154A-BD15-98C78AFEBB6B}">
      <dsp:nvSpPr>
        <dsp:cNvPr id="0" name=""/>
        <dsp:cNvSpPr/>
      </dsp:nvSpPr>
      <dsp:spPr>
        <a:xfrm>
          <a:off x="5796218" y="1185508"/>
          <a:ext cx="2318091" cy="11590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4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Feedback support</a:t>
          </a:r>
        </a:p>
      </dsp:txBody>
      <dsp:txXfrm>
        <a:off x="5830165" y="1219455"/>
        <a:ext cx="2250197" cy="1091151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7E432E-172A-F642-A47D-B39C42A5336F}">
      <dsp:nvSpPr>
        <dsp:cNvPr id="0" name=""/>
        <dsp:cNvSpPr/>
      </dsp:nvSpPr>
      <dsp:spPr>
        <a:xfrm>
          <a:off x="0" y="37759"/>
          <a:ext cx="4717669" cy="1708181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/>
            <a:t>In-class tests</a:t>
          </a:r>
        </a:p>
      </dsp:txBody>
      <dsp:txXfrm>
        <a:off x="83387" y="121146"/>
        <a:ext cx="4550895" cy="1541407"/>
      </dsp:txXfrm>
    </dsp:sp>
    <dsp:sp modelId="{D05C9CB8-4A54-1047-92A9-555F5EC73A5D}">
      <dsp:nvSpPr>
        <dsp:cNvPr id="0" name=""/>
        <dsp:cNvSpPr/>
      </dsp:nvSpPr>
      <dsp:spPr>
        <a:xfrm>
          <a:off x="0" y="1869781"/>
          <a:ext cx="4717669" cy="1708181"/>
        </a:xfrm>
        <a:prstGeom prst="roundRect">
          <a:avLst/>
        </a:prstGeom>
        <a:solidFill>
          <a:schemeClr val="accent5">
            <a:hueOff val="1163773"/>
            <a:satOff val="3877"/>
            <a:lumOff val="4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/>
            <a:t>Oral presentations</a:t>
          </a:r>
        </a:p>
      </dsp:txBody>
      <dsp:txXfrm>
        <a:off x="83387" y="1953168"/>
        <a:ext cx="4550895" cy="1541407"/>
      </dsp:txXfrm>
    </dsp:sp>
    <dsp:sp modelId="{DA11EA87-9B8A-EC47-8D27-F835B4F409F5}">
      <dsp:nvSpPr>
        <dsp:cNvPr id="0" name=""/>
        <dsp:cNvSpPr/>
      </dsp:nvSpPr>
      <dsp:spPr>
        <a:xfrm>
          <a:off x="0" y="3701803"/>
          <a:ext cx="4717669" cy="1708181"/>
        </a:xfrm>
        <a:prstGeom prst="roundRect">
          <a:avLst/>
        </a:prstGeom>
        <a:solidFill>
          <a:schemeClr val="accent5">
            <a:hueOff val="2327545"/>
            <a:satOff val="7755"/>
            <a:lumOff val="882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/>
            <a:t>Project-based learning</a:t>
          </a:r>
        </a:p>
      </dsp:txBody>
      <dsp:txXfrm>
        <a:off x="83387" y="3785190"/>
        <a:ext cx="4550895" cy="1541407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77E743-770E-4774-AE38-51153ADF8EB9}">
      <dsp:nvSpPr>
        <dsp:cNvPr id="0" name=""/>
        <dsp:cNvSpPr/>
      </dsp:nvSpPr>
      <dsp:spPr>
        <a:xfrm>
          <a:off x="0" y="885258"/>
          <a:ext cx="4717669" cy="163432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552AE0-76AB-4590-BC0A-66609466FBD4}">
      <dsp:nvSpPr>
        <dsp:cNvPr id="0" name=""/>
        <dsp:cNvSpPr/>
      </dsp:nvSpPr>
      <dsp:spPr>
        <a:xfrm>
          <a:off x="494382" y="1252981"/>
          <a:ext cx="898877" cy="89887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151E24-6003-45FC-AB44-8E6D2FE8FD4D}">
      <dsp:nvSpPr>
        <dsp:cNvPr id="0" name=""/>
        <dsp:cNvSpPr/>
      </dsp:nvSpPr>
      <dsp:spPr>
        <a:xfrm>
          <a:off x="1887643" y="885258"/>
          <a:ext cx="2830025" cy="16343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2966" tIns="172966" rIns="172966" bIns="172966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Encourage transparency</a:t>
          </a:r>
        </a:p>
      </dsp:txBody>
      <dsp:txXfrm>
        <a:off x="1887643" y="885258"/>
        <a:ext cx="2830025" cy="1634323"/>
      </dsp:txXfrm>
    </dsp:sp>
    <dsp:sp modelId="{443B6BA6-1195-4A53-ABC7-7D50745989C0}">
      <dsp:nvSpPr>
        <dsp:cNvPr id="0" name=""/>
        <dsp:cNvSpPr/>
      </dsp:nvSpPr>
      <dsp:spPr>
        <a:xfrm>
          <a:off x="0" y="2928162"/>
          <a:ext cx="4717669" cy="163432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A3A6EB-A674-4FBF-9544-03CFF081A11F}">
      <dsp:nvSpPr>
        <dsp:cNvPr id="0" name=""/>
        <dsp:cNvSpPr/>
      </dsp:nvSpPr>
      <dsp:spPr>
        <a:xfrm>
          <a:off x="494382" y="3295885"/>
          <a:ext cx="898877" cy="89887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4A5563-9DF9-434D-A9F7-6787F685F39D}">
      <dsp:nvSpPr>
        <dsp:cNvPr id="0" name=""/>
        <dsp:cNvSpPr/>
      </dsp:nvSpPr>
      <dsp:spPr>
        <a:xfrm>
          <a:off x="1887643" y="2928162"/>
          <a:ext cx="2830025" cy="16343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2966" tIns="172966" rIns="172966" bIns="172966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Value learning over grades</a:t>
          </a:r>
        </a:p>
      </dsp:txBody>
      <dsp:txXfrm>
        <a:off x="1887643" y="2928162"/>
        <a:ext cx="2830025" cy="16343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637E07-068F-324D-9C37-CC7B34AF92BA}">
      <dsp:nvSpPr>
        <dsp:cNvPr id="0" name=""/>
        <dsp:cNvSpPr/>
      </dsp:nvSpPr>
      <dsp:spPr>
        <a:xfrm>
          <a:off x="0" y="39712"/>
          <a:ext cx="4717669" cy="12729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Students may rely on AI instead of thinking</a:t>
          </a:r>
        </a:p>
      </dsp:txBody>
      <dsp:txXfrm>
        <a:off x="62141" y="101853"/>
        <a:ext cx="4593387" cy="1148678"/>
      </dsp:txXfrm>
    </dsp:sp>
    <dsp:sp modelId="{FAD687B9-92C6-5C40-9CCB-24D17E1ACAF5}">
      <dsp:nvSpPr>
        <dsp:cNvPr id="0" name=""/>
        <dsp:cNvSpPr/>
      </dsp:nvSpPr>
      <dsp:spPr>
        <a:xfrm>
          <a:off x="0" y="1404832"/>
          <a:ext cx="4717669" cy="1272960"/>
        </a:xfrm>
        <a:prstGeom prst="roundRect">
          <a:avLst/>
        </a:prstGeom>
        <a:solidFill>
          <a:schemeClr val="accent5">
            <a:hueOff val="775848"/>
            <a:satOff val="2585"/>
            <a:lumOff val="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Less practice with problem-solving</a:t>
          </a:r>
        </a:p>
      </dsp:txBody>
      <dsp:txXfrm>
        <a:off x="62141" y="1466973"/>
        <a:ext cx="4593387" cy="1148678"/>
      </dsp:txXfrm>
    </dsp:sp>
    <dsp:sp modelId="{775EC817-92B9-794A-A6E5-F582A3CFEF20}">
      <dsp:nvSpPr>
        <dsp:cNvPr id="0" name=""/>
        <dsp:cNvSpPr/>
      </dsp:nvSpPr>
      <dsp:spPr>
        <a:xfrm>
          <a:off x="0" y="2769952"/>
          <a:ext cx="4717669" cy="1272960"/>
        </a:xfrm>
        <a:prstGeom prst="roundRect">
          <a:avLst/>
        </a:prstGeom>
        <a:solidFill>
          <a:schemeClr val="accent5">
            <a:hueOff val="1551697"/>
            <a:satOff val="5170"/>
            <a:lumOff val="588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Writing and reasoning skills may weaken</a:t>
          </a:r>
        </a:p>
      </dsp:txBody>
      <dsp:txXfrm>
        <a:off x="62141" y="2832093"/>
        <a:ext cx="4593387" cy="1148678"/>
      </dsp:txXfrm>
    </dsp:sp>
    <dsp:sp modelId="{313DB1E7-CED9-884F-B358-559294C84BBF}">
      <dsp:nvSpPr>
        <dsp:cNvPr id="0" name=""/>
        <dsp:cNvSpPr/>
      </dsp:nvSpPr>
      <dsp:spPr>
        <a:xfrm>
          <a:off x="0" y="4135072"/>
          <a:ext cx="4717669" cy="1272960"/>
        </a:xfrm>
        <a:prstGeom prst="roundRect">
          <a:avLst/>
        </a:prstGeom>
        <a:solidFill>
          <a:schemeClr val="accent5">
            <a:hueOff val="2327545"/>
            <a:satOff val="7755"/>
            <a:lumOff val="882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Learning becomes less meaningful</a:t>
          </a:r>
        </a:p>
      </dsp:txBody>
      <dsp:txXfrm>
        <a:off x="62141" y="4197213"/>
        <a:ext cx="4593387" cy="11486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D39DC1-DA42-0D42-A7E0-8BCB34A78E43}">
      <dsp:nvSpPr>
        <dsp:cNvPr id="0" name=""/>
        <dsp:cNvSpPr/>
      </dsp:nvSpPr>
      <dsp:spPr>
        <a:xfrm>
          <a:off x="0" y="0"/>
          <a:ext cx="6492240" cy="7766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AI can give incorrect answers</a:t>
          </a:r>
        </a:p>
      </dsp:txBody>
      <dsp:txXfrm>
        <a:off x="22746" y="22746"/>
        <a:ext cx="5588589" cy="731121"/>
      </dsp:txXfrm>
    </dsp:sp>
    <dsp:sp modelId="{8F676A21-9DF1-E74F-82C2-82A94DEBB24D}">
      <dsp:nvSpPr>
        <dsp:cNvPr id="0" name=""/>
        <dsp:cNvSpPr/>
      </dsp:nvSpPr>
      <dsp:spPr>
        <a:xfrm>
          <a:off x="543725" y="917816"/>
          <a:ext cx="6492240" cy="7766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3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Sometimes sounds confident but is wrong</a:t>
          </a:r>
        </a:p>
      </dsp:txBody>
      <dsp:txXfrm>
        <a:off x="566471" y="940562"/>
        <a:ext cx="5398224" cy="731121"/>
      </dsp:txXfrm>
    </dsp:sp>
    <dsp:sp modelId="{2D918402-22EC-174F-884D-26255769738F}">
      <dsp:nvSpPr>
        <dsp:cNvPr id="0" name=""/>
        <dsp:cNvSpPr/>
      </dsp:nvSpPr>
      <dsp:spPr>
        <a:xfrm>
          <a:off x="1079334" y="1835632"/>
          <a:ext cx="6492240" cy="7766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4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Students may not fact-check information</a:t>
          </a:r>
        </a:p>
      </dsp:txBody>
      <dsp:txXfrm>
        <a:off x="1102080" y="1858378"/>
        <a:ext cx="5406339" cy="731121"/>
      </dsp:txXfrm>
    </dsp:sp>
    <dsp:sp modelId="{DD36022D-68D8-D547-B8F1-F08542759C2C}">
      <dsp:nvSpPr>
        <dsp:cNvPr id="0" name=""/>
        <dsp:cNvSpPr/>
      </dsp:nvSpPr>
      <dsp:spPr>
        <a:xfrm>
          <a:off x="1623059" y="2753448"/>
          <a:ext cx="6492240" cy="77661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5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Can lead to misunderstandings</a:t>
          </a:r>
        </a:p>
      </dsp:txBody>
      <dsp:txXfrm>
        <a:off x="1645805" y="2776194"/>
        <a:ext cx="5398224" cy="731121"/>
      </dsp:txXfrm>
    </dsp:sp>
    <dsp:sp modelId="{2AF4AC4B-61EC-D44C-BC30-3E0F733851AD}">
      <dsp:nvSpPr>
        <dsp:cNvPr id="0" name=""/>
        <dsp:cNvSpPr/>
      </dsp:nvSpPr>
      <dsp:spPr>
        <a:xfrm>
          <a:off x="5987441" y="594815"/>
          <a:ext cx="504798" cy="50479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6101021" y="594815"/>
        <a:ext cx="277638" cy="379860"/>
      </dsp:txXfrm>
    </dsp:sp>
    <dsp:sp modelId="{F14528C1-A474-9146-B1EB-2B0796C5252A}">
      <dsp:nvSpPr>
        <dsp:cNvPr id="0" name=""/>
        <dsp:cNvSpPr/>
      </dsp:nvSpPr>
      <dsp:spPr>
        <a:xfrm>
          <a:off x="6531166" y="1512631"/>
          <a:ext cx="504798" cy="504798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6644746" y="1512631"/>
        <a:ext cx="277638" cy="379860"/>
      </dsp:txXfrm>
    </dsp:sp>
    <dsp:sp modelId="{A55DF93F-D0D8-A743-8E49-7BD3D7D10D17}">
      <dsp:nvSpPr>
        <dsp:cNvPr id="0" name=""/>
        <dsp:cNvSpPr/>
      </dsp:nvSpPr>
      <dsp:spPr>
        <a:xfrm>
          <a:off x="7066776" y="2430447"/>
          <a:ext cx="504798" cy="504798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7180356" y="2430447"/>
        <a:ext cx="277638" cy="3798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C1CBE7-C217-6044-A629-E2DF9CEDD612}">
      <dsp:nvSpPr>
        <dsp:cNvPr id="0" name=""/>
        <dsp:cNvSpPr/>
      </dsp:nvSpPr>
      <dsp:spPr>
        <a:xfrm>
          <a:off x="2377" y="1136463"/>
          <a:ext cx="1697555" cy="10779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C4485A7-983B-FE4F-B033-F0EE72AF8652}">
      <dsp:nvSpPr>
        <dsp:cNvPr id="0" name=""/>
        <dsp:cNvSpPr/>
      </dsp:nvSpPr>
      <dsp:spPr>
        <a:xfrm>
          <a:off x="190994" y="1315650"/>
          <a:ext cx="1697555" cy="10779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Not all students have equal access to AI</a:t>
          </a:r>
        </a:p>
      </dsp:txBody>
      <dsp:txXfrm>
        <a:off x="222566" y="1347222"/>
        <a:ext cx="1634411" cy="1014804"/>
      </dsp:txXfrm>
    </dsp:sp>
    <dsp:sp modelId="{F40E2EFA-7BE7-E745-B81D-A383FBD5E7D9}">
      <dsp:nvSpPr>
        <dsp:cNvPr id="0" name=""/>
        <dsp:cNvSpPr/>
      </dsp:nvSpPr>
      <dsp:spPr>
        <a:xfrm>
          <a:off x="2077168" y="1136463"/>
          <a:ext cx="1697555" cy="10779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E8BB829-6DD8-684B-ABC7-C82234DABD29}">
      <dsp:nvSpPr>
        <dsp:cNvPr id="0" name=""/>
        <dsp:cNvSpPr/>
      </dsp:nvSpPr>
      <dsp:spPr>
        <a:xfrm>
          <a:off x="2265785" y="1315650"/>
          <a:ext cx="1697555" cy="10779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Some tools require payment</a:t>
          </a:r>
        </a:p>
      </dsp:txBody>
      <dsp:txXfrm>
        <a:off x="2297357" y="1347222"/>
        <a:ext cx="1634411" cy="1014804"/>
      </dsp:txXfrm>
    </dsp:sp>
    <dsp:sp modelId="{4933BF89-74ED-3840-B4C5-13037AE10983}">
      <dsp:nvSpPr>
        <dsp:cNvPr id="0" name=""/>
        <dsp:cNvSpPr/>
      </dsp:nvSpPr>
      <dsp:spPr>
        <a:xfrm>
          <a:off x="4151958" y="1136463"/>
          <a:ext cx="1697555" cy="10779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99182FB-DA94-0E44-A757-BCA6BC3E7480}">
      <dsp:nvSpPr>
        <dsp:cNvPr id="0" name=""/>
        <dsp:cNvSpPr/>
      </dsp:nvSpPr>
      <dsp:spPr>
        <a:xfrm>
          <a:off x="4340575" y="1315650"/>
          <a:ext cx="1697555" cy="10779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Creates unfair advantages</a:t>
          </a:r>
        </a:p>
      </dsp:txBody>
      <dsp:txXfrm>
        <a:off x="4372147" y="1347222"/>
        <a:ext cx="1634411" cy="1014804"/>
      </dsp:txXfrm>
    </dsp:sp>
    <dsp:sp modelId="{618085C4-4A5E-254C-B4EE-7ED8E6D07C3E}">
      <dsp:nvSpPr>
        <dsp:cNvPr id="0" name=""/>
        <dsp:cNvSpPr/>
      </dsp:nvSpPr>
      <dsp:spPr>
        <a:xfrm>
          <a:off x="6226749" y="1136463"/>
          <a:ext cx="1697555" cy="10779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971C51C-7370-2F49-9E60-8035CCA590C6}">
      <dsp:nvSpPr>
        <dsp:cNvPr id="0" name=""/>
        <dsp:cNvSpPr/>
      </dsp:nvSpPr>
      <dsp:spPr>
        <a:xfrm>
          <a:off x="6415366" y="1315650"/>
          <a:ext cx="1697555" cy="10779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Widening educational gaps</a:t>
          </a:r>
        </a:p>
      </dsp:txBody>
      <dsp:txXfrm>
        <a:off x="6446938" y="1347222"/>
        <a:ext cx="1634411" cy="101480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7FD678-8C3E-41FB-88AD-089F621DC2EC}">
      <dsp:nvSpPr>
        <dsp:cNvPr id="0" name=""/>
        <dsp:cNvSpPr/>
      </dsp:nvSpPr>
      <dsp:spPr>
        <a:xfrm>
          <a:off x="350687" y="689249"/>
          <a:ext cx="1093710" cy="109371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84F839-BF6A-40A8-A9DA-8F60249D2FEF}">
      <dsp:nvSpPr>
        <dsp:cNvPr id="0" name=""/>
        <dsp:cNvSpPr/>
      </dsp:nvSpPr>
      <dsp:spPr>
        <a:xfrm>
          <a:off x="583773" y="922335"/>
          <a:ext cx="627539" cy="62753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B169C3-CE00-4EAD-8201-BBBEA9AAE5F5}">
      <dsp:nvSpPr>
        <dsp:cNvPr id="0" name=""/>
        <dsp:cNvSpPr/>
      </dsp:nvSpPr>
      <dsp:spPr>
        <a:xfrm>
          <a:off x="1058" y="2123624"/>
          <a:ext cx="1792968" cy="717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/>
            <a:t>Teachers must adapt quickly</a:t>
          </a:r>
        </a:p>
      </dsp:txBody>
      <dsp:txXfrm>
        <a:off x="1058" y="2123624"/>
        <a:ext cx="1792968" cy="717187"/>
      </dsp:txXfrm>
    </dsp:sp>
    <dsp:sp modelId="{4E95DE32-8C3B-4D97-B7DE-82575D5184AB}">
      <dsp:nvSpPr>
        <dsp:cNvPr id="0" name=""/>
        <dsp:cNvSpPr/>
      </dsp:nvSpPr>
      <dsp:spPr>
        <a:xfrm>
          <a:off x="2457425" y="689249"/>
          <a:ext cx="1093710" cy="109371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C5C1C2-A638-485A-A127-D7513F8DD360}">
      <dsp:nvSpPr>
        <dsp:cNvPr id="0" name=""/>
        <dsp:cNvSpPr/>
      </dsp:nvSpPr>
      <dsp:spPr>
        <a:xfrm>
          <a:off x="2690511" y="922335"/>
          <a:ext cx="627539" cy="62753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9C5EBB-B4D7-45CB-8FB0-866411FDC86C}">
      <dsp:nvSpPr>
        <dsp:cNvPr id="0" name=""/>
        <dsp:cNvSpPr/>
      </dsp:nvSpPr>
      <dsp:spPr>
        <a:xfrm>
          <a:off x="2107796" y="2123624"/>
          <a:ext cx="1792968" cy="717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/>
            <a:t>Redesigning assignments</a:t>
          </a:r>
        </a:p>
      </dsp:txBody>
      <dsp:txXfrm>
        <a:off x="2107796" y="2123624"/>
        <a:ext cx="1792968" cy="717187"/>
      </dsp:txXfrm>
    </dsp:sp>
    <dsp:sp modelId="{36DF4195-22A3-4A71-A462-448502D4F6F9}">
      <dsp:nvSpPr>
        <dsp:cNvPr id="0" name=""/>
        <dsp:cNvSpPr/>
      </dsp:nvSpPr>
      <dsp:spPr>
        <a:xfrm>
          <a:off x="4564163" y="689249"/>
          <a:ext cx="1093710" cy="109371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2E3EE7-040B-49B4-9033-6F482E591EAA}">
      <dsp:nvSpPr>
        <dsp:cNvPr id="0" name=""/>
        <dsp:cNvSpPr/>
      </dsp:nvSpPr>
      <dsp:spPr>
        <a:xfrm>
          <a:off x="4797249" y="922335"/>
          <a:ext cx="627539" cy="62753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CE753E-46F2-4C3D-AE08-BBE86EBE544A}">
      <dsp:nvSpPr>
        <dsp:cNvPr id="0" name=""/>
        <dsp:cNvSpPr/>
      </dsp:nvSpPr>
      <dsp:spPr>
        <a:xfrm>
          <a:off x="4214534" y="2123624"/>
          <a:ext cx="1792968" cy="717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/>
            <a:t>Learning new technology</a:t>
          </a:r>
        </a:p>
      </dsp:txBody>
      <dsp:txXfrm>
        <a:off x="4214534" y="2123624"/>
        <a:ext cx="1792968" cy="717187"/>
      </dsp:txXfrm>
    </dsp:sp>
    <dsp:sp modelId="{EBCFA0C9-435C-439F-88B9-9DD90E3FC5F8}">
      <dsp:nvSpPr>
        <dsp:cNvPr id="0" name=""/>
        <dsp:cNvSpPr/>
      </dsp:nvSpPr>
      <dsp:spPr>
        <a:xfrm>
          <a:off x="6670901" y="689249"/>
          <a:ext cx="1093710" cy="109371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A89374-326B-4D66-B079-C29E4FEBCE84}">
      <dsp:nvSpPr>
        <dsp:cNvPr id="0" name=""/>
        <dsp:cNvSpPr/>
      </dsp:nvSpPr>
      <dsp:spPr>
        <a:xfrm>
          <a:off x="6903987" y="922335"/>
          <a:ext cx="627539" cy="62753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E7B5ED-1EB7-4E0C-AEE7-7C8725C84005}">
      <dsp:nvSpPr>
        <dsp:cNvPr id="0" name=""/>
        <dsp:cNvSpPr/>
      </dsp:nvSpPr>
      <dsp:spPr>
        <a:xfrm>
          <a:off x="6321273" y="2123624"/>
          <a:ext cx="1792968" cy="717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/>
            <a:t>Managing AI use in class</a:t>
          </a:r>
        </a:p>
      </dsp:txBody>
      <dsp:txXfrm>
        <a:off x="6321273" y="2123624"/>
        <a:ext cx="1792968" cy="71718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0EDEEC-8B6B-C943-8D46-7D0476E0714E}">
      <dsp:nvSpPr>
        <dsp:cNvPr id="0" name=""/>
        <dsp:cNvSpPr/>
      </dsp:nvSpPr>
      <dsp:spPr>
        <a:xfrm>
          <a:off x="0" y="39460"/>
          <a:ext cx="8115300" cy="79150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AI tools collect user data</a:t>
          </a:r>
        </a:p>
      </dsp:txBody>
      <dsp:txXfrm>
        <a:off x="38638" y="78098"/>
        <a:ext cx="8038024" cy="714229"/>
      </dsp:txXfrm>
    </dsp:sp>
    <dsp:sp modelId="{E5B2126B-3D54-F44B-A46F-5609B1978FC2}">
      <dsp:nvSpPr>
        <dsp:cNvPr id="0" name=""/>
        <dsp:cNvSpPr/>
      </dsp:nvSpPr>
      <dsp:spPr>
        <a:xfrm>
          <a:off x="0" y="926006"/>
          <a:ext cx="8115300" cy="791505"/>
        </a:xfrm>
        <a:prstGeom prst="roundRect">
          <a:avLst/>
        </a:prstGeom>
        <a:gradFill rotWithShape="0">
          <a:gsLst>
            <a:gs pos="0">
              <a:schemeClr val="accent2">
                <a:hueOff val="383163"/>
                <a:satOff val="-6257"/>
                <a:lumOff val="392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383163"/>
                <a:satOff val="-6257"/>
                <a:lumOff val="392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Student information may be stored</a:t>
          </a:r>
        </a:p>
      </dsp:txBody>
      <dsp:txXfrm>
        <a:off x="38638" y="964644"/>
        <a:ext cx="8038024" cy="714229"/>
      </dsp:txXfrm>
    </dsp:sp>
    <dsp:sp modelId="{B90B47A1-459E-C649-9576-3729F3C8983A}">
      <dsp:nvSpPr>
        <dsp:cNvPr id="0" name=""/>
        <dsp:cNvSpPr/>
      </dsp:nvSpPr>
      <dsp:spPr>
        <a:xfrm>
          <a:off x="0" y="1812551"/>
          <a:ext cx="8115300" cy="791505"/>
        </a:xfrm>
        <a:prstGeom prst="roundRect">
          <a:avLst/>
        </a:prstGeom>
        <a:gradFill rotWithShape="0">
          <a:gsLst>
            <a:gs pos="0">
              <a:schemeClr val="accent2">
                <a:hueOff val="766327"/>
                <a:satOff val="-12515"/>
                <a:lumOff val="784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766327"/>
                <a:satOff val="-12515"/>
                <a:lumOff val="784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Risk of data misuse</a:t>
          </a:r>
        </a:p>
      </dsp:txBody>
      <dsp:txXfrm>
        <a:off x="38638" y="1851189"/>
        <a:ext cx="8038024" cy="714229"/>
      </dsp:txXfrm>
    </dsp:sp>
    <dsp:sp modelId="{5F1A528F-B66F-F947-9FFC-B3FEB482A37B}">
      <dsp:nvSpPr>
        <dsp:cNvPr id="0" name=""/>
        <dsp:cNvSpPr/>
      </dsp:nvSpPr>
      <dsp:spPr>
        <a:xfrm>
          <a:off x="0" y="2699096"/>
          <a:ext cx="8115300" cy="791505"/>
        </a:xfrm>
        <a:prstGeom prst="roundRect">
          <a:avLst/>
        </a:prstGeom>
        <a:gradFill rotWithShape="0">
          <a:gsLst>
            <a:gs pos="0">
              <a:schemeClr val="accent2">
                <a:hueOff val="1149490"/>
                <a:satOff val="-18772"/>
                <a:lumOff val="1176"/>
                <a:alphaOff val="0"/>
                <a:tint val="96000"/>
                <a:satMod val="100000"/>
                <a:lumMod val="104000"/>
              </a:schemeClr>
            </a:gs>
            <a:gs pos="78000">
              <a:schemeClr val="accent2">
                <a:hueOff val="1149490"/>
                <a:satOff val="-18772"/>
                <a:lumOff val="1176"/>
                <a:alphaOff val="0"/>
                <a:shade val="100000"/>
                <a:satMod val="11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/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Schools must follow privacy laws</a:t>
          </a:r>
        </a:p>
      </dsp:txBody>
      <dsp:txXfrm>
        <a:off x="38638" y="2737734"/>
        <a:ext cx="8038024" cy="71422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61F988-E1DF-2641-841E-C7D7F2F86CCD}">
      <dsp:nvSpPr>
        <dsp:cNvPr id="0" name=""/>
        <dsp:cNvSpPr/>
      </dsp:nvSpPr>
      <dsp:spPr>
        <a:xfrm>
          <a:off x="97478" y="2609"/>
          <a:ext cx="2084300" cy="125058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Students may depend too much on AI</a:t>
          </a:r>
        </a:p>
      </dsp:txBody>
      <dsp:txXfrm>
        <a:off x="134106" y="39237"/>
        <a:ext cx="2011044" cy="1177324"/>
      </dsp:txXfrm>
    </dsp:sp>
    <dsp:sp modelId="{80ECD6B1-EF3E-6E4E-A115-CAEB6AD38BE1}">
      <dsp:nvSpPr>
        <dsp:cNvPr id="0" name=""/>
        <dsp:cNvSpPr/>
      </dsp:nvSpPr>
      <dsp:spPr>
        <a:xfrm>
          <a:off x="2365197" y="369446"/>
          <a:ext cx="441871" cy="51690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>
        <a:off x="2365197" y="472827"/>
        <a:ext cx="309310" cy="310144"/>
      </dsp:txXfrm>
    </dsp:sp>
    <dsp:sp modelId="{5329146F-6288-6642-854C-DD4627091A89}">
      <dsp:nvSpPr>
        <dsp:cNvPr id="0" name=""/>
        <dsp:cNvSpPr/>
      </dsp:nvSpPr>
      <dsp:spPr>
        <a:xfrm>
          <a:off x="3015499" y="2609"/>
          <a:ext cx="2084300" cy="125058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Reduced independence</a:t>
          </a:r>
        </a:p>
      </dsp:txBody>
      <dsp:txXfrm>
        <a:off x="3052127" y="39237"/>
        <a:ext cx="2011044" cy="1177324"/>
      </dsp:txXfrm>
    </dsp:sp>
    <dsp:sp modelId="{367FDE4C-D2FF-914F-A5F3-9FEC27FFED74}">
      <dsp:nvSpPr>
        <dsp:cNvPr id="0" name=""/>
        <dsp:cNvSpPr/>
      </dsp:nvSpPr>
      <dsp:spPr>
        <a:xfrm>
          <a:off x="5283218" y="369446"/>
          <a:ext cx="441871" cy="51690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>
        <a:off x="5283218" y="472827"/>
        <a:ext cx="309310" cy="310144"/>
      </dsp:txXfrm>
    </dsp:sp>
    <dsp:sp modelId="{46F860A5-6ACE-DB44-B854-79CF27E24DA9}">
      <dsp:nvSpPr>
        <dsp:cNvPr id="0" name=""/>
        <dsp:cNvSpPr/>
      </dsp:nvSpPr>
      <dsp:spPr>
        <a:xfrm>
          <a:off x="5933520" y="2609"/>
          <a:ext cx="2084300" cy="125058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Less confidence in own abilities</a:t>
          </a:r>
        </a:p>
      </dsp:txBody>
      <dsp:txXfrm>
        <a:off x="5970148" y="39237"/>
        <a:ext cx="2011044" cy="1177324"/>
      </dsp:txXfrm>
    </dsp:sp>
    <dsp:sp modelId="{E0B72886-7251-9E42-A38A-EA154FA18DC5}">
      <dsp:nvSpPr>
        <dsp:cNvPr id="0" name=""/>
        <dsp:cNvSpPr/>
      </dsp:nvSpPr>
      <dsp:spPr>
        <a:xfrm rot="5400000">
          <a:off x="6754735" y="1399090"/>
          <a:ext cx="441871" cy="51690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/>
        </a:p>
      </dsp:txBody>
      <dsp:txXfrm rot="-5400000">
        <a:off x="6820599" y="1436608"/>
        <a:ext cx="310144" cy="309310"/>
      </dsp:txXfrm>
    </dsp:sp>
    <dsp:sp modelId="{7F3BD548-497F-6D47-B204-E40654AE2FAE}">
      <dsp:nvSpPr>
        <dsp:cNvPr id="0" name=""/>
        <dsp:cNvSpPr/>
      </dsp:nvSpPr>
      <dsp:spPr>
        <a:xfrm>
          <a:off x="5933520" y="2086910"/>
          <a:ext cx="2084300" cy="125058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Learning shortcuts instead of real understanding</a:t>
          </a:r>
        </a:p>
      </dsp:txBody>
      <dsp:txXfrm>
        <a:off x="5970148" y="2123538"/>
        <a:ext cx="2011044" cy="117732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2B82F9-70BF-0E47-B5BA-E0368EAFBEB8}">
      <dsp:nvSpPr>
        <dsp:cNvPr id="0" name=""/>
        <dsp:cNvSpPr/>
      </dsp:nvSpPr>
      <dsp:spPr>
        <a:xfrm>
          <a:off x="0" y="39712"/>
          <a:ext cx="4717669" cy="12729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Schools must rethink teaching methods</a:t>
          </a:r>
        </a:p>
      </dsp:txBody>
      <dsp:txXfrm>
        <a:off x="62141" y="101853"/>
        <a:ext cx="4593387" cy="1148678"/>
      </dsp:txXfrm>
    </dsp:sp>
    <dsp:sp modelId="{73EEFEC4-8887-624A-97E1-B50F41A51E97}">
      <dsp:nvSpPr>
        <dsp:cNvPr id="0" name=""/>
        <dsp:cNvSpPr/>
      </dsp:nvSpPr>
      <dsp:spPr>
        <a:xfrm>
          <a:off x="0" y="1404832"/>
          <a:ext cx="4717669" cy="1272960"/>
        </a:xfrm>
        <a:prstGeom prst="roundRect">
          <a:avLst/>
        </a:prstGeom>
        <a:solidFill>
          <a:schemeClr val="accent5">
            <a:hueOff val="775848"/>
            <a:satOff val="2585"/>
            <a:lumOff val="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Focus on critical thinking &amp; creativity</a:t>
          </a:r>
        </a:p>
      </dsp:txBody>
      <dsp:txXfrm>
        <a:off x="62141" y="1466973"/>
        <a:ext cx="4593387" cy="1148678"/>
      </dsp:txXfrm>
    </dsp:sp>
    <dsp:sp modelId="{D1335B8E-79A4-7645-B89C-0159DD368BE3}">
      <dsp:nvSpPr>
        <dsp:cNvPr id="0" name=""/>
        <dsp:cNvSpPr/>
      </dsp:nvSpPr>
      <dsp:spPr>
        <a:xfrm>
          <a:off x="0" y="2769952"/>
          <a:ext cx="4717669" cy="1272960"/>
        </a:xfrm>
        <a:prstGeom prst="roundRect">
          <a:avLst/>
        </a:prstGeom>
        <a:solidFill>
          <a:schemeClr val="accent5">
            <a:hueOff val="1551697"/>
            <a:satOff val="5170"/>
            <a:lumOff val="588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New ways of testing knowledge</a:t>
          </a:r>
        </a:p>
      </dsp:txBody>
      <dsp:txXfrm>
        <a:off x="62141" y="2832093"/>
        <a:ext cx="4593387" cy="1148678"/>
      </dsp:txXfrm>
    </dsp:sp>
    <dsp:sp modelId="{BF5E5C40-A459-F54F-A5DF-C7C2CEF74BFA}">
      <dsp:nvSpPr>
        <dsp:cNvPr id="0" name=""/>
        <dsp:cNvSpPr/>
      </dsp:nvSpPr>
      <dsp:spPr>
        <a:xfrm>
          <a:off x="0" y="4135072"/>
          <a:ext cx="4717669" cy="1272960"/>
        </a:xfrm>
        <a:prstGeom prst="roundRect">
          <a:avLst/>
        </a:prstGeom>
        <a:solidFill>
          <a:schemeClr val="accent5">
            <a:hueOff val="2327545"/>
            <a:satOff val="7755"/>
            <a:lumOff val="882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AI will likely stay in education</a:t>
          </a:r>
        </a:p>
      </dsp:txBody>
      <dsp:txXfrm>
        <a:off x="62141" y="4197213"/>
        <a:ext cx="4593387" cy="114867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E8C9B9-E3C7-FB42-B07C-6F442A057999}">
      <dsp:nvSpPr>
        <dsp:cNvPr id="0" name=""/>
        <dsp:cNvSpPr/>
      </dsp:nvSpPr>
      <dsp:spPr>
        <a:xfrm>
          <a:off x="575" y="1263998"/>
          <a:ext cx="2245960" cy="134757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AI has both benefits and risks</a:t>
          </a:r>
        </a:p>
      </dsp:txBody>
      <dsp:txXfrm>
        <a:off x="575" y="1263998"/>
        <a:ext cx="2245960" cy="1347576"/>
      </dsp:txXfrm>
    </dsp:sp>
    <dsp:sp modelId="{7B484B0A-C76E-7846-B688-8FCE314B652E}">
      <dsp:nvSpPr>
        <dsp:cNvPr id="0" name=""/>
        <dsp:cNvSpPr/>
      </dsp:nvSpPr>
      <dsp:spPr>
        <a:xfrm>
          <a:off x="2471132" y="1263998"/>
          <a:ext cx="2245960" cy="1347576"/>
        </a:xfrm>
        <a:prstGeom prst="rect">
          <a:avLst/>
        </a:prstGeom>
        <a:solidFill>
          <a:schemeClr val="accent2">
            <a:hueOff val="383163"/>
            <a:satOff val="-6257"/>
            <a:lumOff val="3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Major concerns: cheating, thinking skills, fairness</a:t>
          </a:r>
        </a:p>
      </dsp:txBody>
      <dsp:txXfrm>
        <a:off x="2471132" y="1263998"/>
        <a:ext cx="2245960" cy="1347576"/>
      </dsp:txXfrm>
    </dsp:sp>
    <dsp:sp modelId="{F40F2391-B3F6-BA4F-9FCF-4F4BE9F444C1}">
      <dsp:nvSpPr>
        <dsp:cNvPr id="0" name=""/>
        <dsp:cNvSpPr/>
      </dsp:nvSpPr>
      <dsp:spPr>
        <a:xfrm>
          <a:off x="575" y="2836170"/>
          <a:ext cx="2245960" cy="1347576"/>
        </a:xfrm>
        <a:prstGeom prst="rect">
          <a:avLst/>
        </a:prstGeom>
        <a:solidFill>
          <a:schemeClr val="accent2">
            <a:hueOff val="766327"/>
            <a:satOff val="-12515"/>
            <a:lumOff val="78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Important to use AI responsibly</a:t>
          </a:r>
        </a:p>
      </dsp:txBody>
      <dsp:txXfrm>
        <a:off x="575" y="2836170"/>
        <a:ext cx="2245960" cy="1347576"/>
      </dsp:txXfrm>
    </dsp:sp>
    <dsp:sp modelId="{4E46959F-149D-2C48-AC86-A5FD9638C83C}">
      <dsp:nvSpPr>
        <dsp:cNvPr id="0" name=""/>
        <dsp:cNvSpPr/>
      </dsp:nvSpPr>
      <dsp:spPr>
        <a:xfrm>
          <a:off x="2471132" y="2836170"/>
          <a:ext cx="2245960" cy="1347576"/>
        </a:xfrm>
        <a:prstGeom prst="rect">
          <a:avLst/>
        </a:prstGeom>
        <a:solidFill>
          <a:schemeClr val="accent2">
            <a:hueOff val="1149490"/>
            <a:satOff val="-18772"/>
            <a:lumOff val="11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Balance is key for the future</a:t>
          </a:r>
        </a:p>
      </dsp:txBody>
      <dsp:txXfrm>
        <a:off x="2471132" y="2836170"/>
        <a:ext cx="2245960" cy="13475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6/7/layout/VerticalHollowActionList">
  <dgm:title val="Vertical Hollow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solidFgAcc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803405"/>
            <a:ext cx="73152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632201"/>
            <a:ext cx="73152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32170" y="4323845"/>
            <a:ext cx="2297429" cy="365125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3/24/26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4323846"/>
            <a:ext cx="488061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7900" y="1430867"/>
            <a:ext cx="2171700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511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55" y="4697361"/>
            <a:ext cx="7956482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94355" y="977035"/>
            <a:ext cx="7950260" cy="340697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5516716"/>
            <a:ext cx="7955280" cy="746924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564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3"/>
            <a:ext cx="795528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649134"/>
            <a:ext cx="7772400" cy="1330852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5BCAD085-E8A6-8845-BD4E-CB4CCA059FC4}" type="datetimeFigureOut">
              <a:rPr lang="en-US" smtClean="0"/>
              <a:t>3/24/26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8418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1" y="753534"/>
            <a:ext cx="7613650" cy="2756234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77899" y="3509768"/>
            <a:ext cx="7194552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74597"/>
            <a:ext cx="7778752" cy="821265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5BCAD085-E8A6-8845-BD4E-CB4CCA059FC4}" type="datetimeFigureOut">
              <a:rPr lang="en-US" smtClean="0"/>
              <a:t>3/24/26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9438"/>
            <a:ext cx="483065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31458" y="80772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46733" y="302133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040231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124702"/>
            <a:ext cx="7774782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92" y="3648316"/>
            <a:ext cx="7773608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78884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5BCAD085-E8A6-8845-BD4E-CB4CCA059FC4}" type="datetimeFigureOut">
              <a:rPr lang="en-US" smtClean="0"/>
              <a:t>3/24/26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8884"/>
            <a:ext cx="483065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411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171701" y="762000"/>
            <a:ext cx="637793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94361" y="2202080"/>
            <a:ext cx="2560320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9436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02237" y="2201333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00781" y="2904068"/>
            <a:ext cx="2560320" cy="335957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9319" y="2192866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8932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3944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171702" y="762000"/>
            <a:ext cx="6381984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94360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94360" y="2331720"/>
            <a:ext cx="2560320" cy="15073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94360" y="4796103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91873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291872" y="2331720"/>
            <a:ext cx="2560320" cy="1509862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290858" y="4796102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93365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93364" y="2331721"/>
            <a:ext cx="2560320" cy="1508919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93272" y="4796100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7623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2194560"/>
            <a:ext cx="7955280" cy="40690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6146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6590" y="747183"/>
            <a:ext cx="1543050" cy="424867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746126"/>
            <a:ext cx="6278035" cy="424973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5BCAD085-E8A6-8845-BD4E-CB4CCA059FC4}" type="datetimeFigureOut">
              <a:rPr lang="en-US" smtClean="0"/>
              <a:t>3/24/26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112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087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4"/>
            <a:ext cx="7955280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3641726"/>
            <a:ext cx="7955281" cy="1354134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5BCAD085-E8A6-8845-BD4E-CB4CCA059FC4}" type="datetimeFigureOut">
              <a:rPr lang="en-US" smtClean="0"/>
              <a:t>3/24/26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3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75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360" y="2194560"/>
            <a:ext cx="3910579" cy="40690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2099" y="2194560"/>
            <a:ext cx="3907540" cy="40690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29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762000"/>
            <a:ext cx="637794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279" y="2183802"/>
            <a:ext cx="3683659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59" y="3132667"/>
            <a:ext cx="3910579" cy="31309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9018" y="2183802"/>
            <a:ext cx="368062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2098" y="3132667"/>
            <a:ext cx="3907541" cy="31309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826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822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165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30861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746760"/>
            <a:ext cx="4663440" cy="551688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308610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000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407573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77524" y="751242"/>
            <a:ext cx="3674234" cy="5512398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407573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567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810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71700" y="764373"/>
            <a:ext cx="637794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2194560"/>
            <a:ext cx="7955280" cy="406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12230" y="6356351"/>
            <a:ext cx="21374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4360" y="6355846"/>
            <a:ext cx="56807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250" y="381001"/>
            <a:ext cx="19773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7565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9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0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0.xml"/><Relationship Id="rId5" Type="http://schemas.openxmlformats.org/officeDocument/2006/relationships/diagramLayout" Target="../diagrams/layout10.xml"/><Relationship Id="rId4" Type="http://schemas.openxmlformats.org/officeDocument/2006/relationships/diagramData" Target="../diagrams/data10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4" Type="http://schemas.openxmlformats.org/officeDocument/2006/relationships/diagramData" Target="../diagrams/data12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3.xml"/><Relationship Id="rId5" Type="http://schemas.openxmlformats.org/officeDocument/2006/relationships/diagramLayout" Target="../diagrams/layout13.xml"/><Relationship Id="rId4" Type="http://schemas.openxmlformats.org/officeDocument/2006/relationships/diagramData" Target="../diagrams/data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5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5.xml"/><Relationship Id="rId5" Type="http://schemas.openxmlformats.org/officeDocument/2006/relationships/diagramLayout" Target="../diagrams/layout15.xml"/><Relationship Id="rId4" Type="http://schemas.openxmlformats.org/officeDocument/2006/relationships/diagramData" Target="../diagrams/data15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6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6.xml"/><Relationship Id="rId5" Type="http://schemas.openxmlformats.org/officeDocument/2006/relationships/diagramLayout" Target="../diagrams/layout16.xml"/><Relationship Id="rId4" Type="http://schemas.openxmlformats.org/officeDocument/2006/relationships/diagramData" Target="../diagrams/data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49" y="764373"/>
            <a:ext cx="2983229" cy="1600200"/>
          </a:xfrm>
        </p:spPr>
        <p:txBody>
          <a:bodyPr anchor="b">
            <a:normAutofit/>
          </a:bodyPr>
          <a:lstStyle/>
          <a:p>
            <a:pPr algn="l"/>
            <a:r>
              <a:rPr lang="en-US" sz="2800" dirty="0"/>
              <a:t>Artificial Intelligence 101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2364573"/>
            <a:ext cx="2983229" cy="3854112"/>
          </a:xfrm>
        </p:spPr>
        <p:txBody>
          <a:bodyPr>
            <a:normAutofit/>
          </a:bodyPr>
          <a:lstStyle/>
          <a:p>
            <a:r>
              <a:rPr lang="en-US" sz="1400" dirty="0"/>
              <a:t>Presented by Wayne Carrol</a:t>
            </a:r>
          </a:p>
        </p:txBody>
      </p:sp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D25211A-4CA0-4B53-82BB-1EE7C7F3C7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3534" y="0"/>
            <a:ext cx="543046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Robot operating a machine">
            <a:extLst>
              <a:ext uri="{FF2B5EF4-FFF2-40B4-BE49-F238E27FC236}">
                <a16:creationId xmlns:a16="http://schemas.microsoft.com/office/drawing/2014/main" id="{E24CA78E-45E9-B460-9411-D2AA3841909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054" r="20133" b="1"/>
          <a:stretch>
            <a:fillRect/>
          </a:stretch>
        </p:blipFill>
        <p:spPr>
          <a:xfrm>
            <a:off x="3978110" y="10"/>
            <a:ext cx="5165890" cy="685799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ounded Rectangle 14">
            <a:extLst>
              <a:ext uri="{FF2B5EF4-FFF2-40B4-BE49-F238E27FC236}">
                <a16:creationId xmlns:a16="http://schemas.microsoft.com/office/drawing/2014/main" id="{843DD86A-8FAA-443F-9211-42A2AE8A7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7006" y="0"/>
            <a:ext cx="5666994" cy="6858000"/>
          </a:xfrm>
          <a:prstGeom prst="roundRect">
            <a:avLst>
              <a:gd name="adj" fmla="val 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2A13AAE-18EB-4BDF-BAF7-F2F97B8D00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77006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F5C1B21-B0DB-4206-99EE-C13D67038B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75"/>
          <a:stretch/>
        </p:blipFill>
        <p:spPr>
          <a:xfrm>
            <a:off x="0" y="0"/>
            <a:ext cx="3477006" cy="14414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9261589-06E9-4B7C-A8F1-26648507B7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75"/>
          <a:stretch/>
        </p:blipFill>
        <p:spPr>
          <a:xfrm>
            <a:off x="0" y="4375150"/>
            <a:ext cx="3477006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1066163"/>
            <a:ext cx="2480058" cy="5148371"/>
          </a:xfrm>
        </p:spPr>
        <p:txBody>
          <a:bodyPr>
            <a:normAutofit/>
          </a:bodyPr>
          <a:lstStyle/>
          <a:p>
            <a:r>
              <a:rPr lang="en-US" sz="3100">
                <a:solidFill>
                  <a:schemeClr val="bg1"/>
                </a:solidFill>
              </a:rPr>
              <a:t>The Future of Education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C783240-F1D4-E52F-C04A-A54C1A3A7C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5991290"/>
              </p:ext>
            </p:extLst>
          </p:nvPr>
        </p:nvGraphicFramePr>
        <p:xfrm>
          <a:off x="3959604" y="746125"/>
          <a:ext cx="4717669" cy="54477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ounded Rectangle 14">
            <a:extLst>
              <a:ext uri="{FF2B5EF4-FFF2-40B4-BE49-F238E27FC236}">
                <a16:creationId xmlns:a16="http://schemas.microsoft.com/office/drawing/2014/main" id="{843DD86A-8FAA-443F-9211-42A2AE8A7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7006" y="0"/>
            <a:ext cx="5666994" cy="6858000"/>
          </a:xfrm>
          <a:prstGeom prst="roundRect">
            <a:avLst>
              <a:gd name="adj" fmla="val 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2A13AAE-18EB-4BDF-BAF7-F2F97B8D00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77006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F5C1B21-B0DB-4206-99EE-C13D67038B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75"/>
          <a:stretch/>
        </p:blipFill>
        <p:spPr>
          <a:xfrm>
            <a:off x="0" y="0"/>
            <a:ext cx="3477006" cy="14414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9261589-06E9-4B7C-A8F1-26648507B7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75"/>
          <a:stretch/>
        </p:blipFill>
        <p:spPr>
          <a:xfrm>
            <a:off x="0" y="4375150"/>
            <a:ext cx="3477006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1066163"/>
            <a:ext cx="2480058" cy="5148371"/>
          </a:xfrm>
        </p:spPr>
        <p:txBody>
          <a:bodyPr>
            <a:normAutofit/>
          </a:bodyPr>
          <a:lstStyle/>
          <a:p>
            <a:r>
              <a:rPr lang="en-US" sz="2500" dirty="0">
                <a:solidFill>
                  <a:schemeClr val="bg1"/>
                </a:solidFill>
              </a:rPr>
              <a:t>Thoughts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0C98045-12C6-9C8F-00E9-98EA9DE0D5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3809091"/>
              </p:ext>
            </p:extLst>
          </p:nvPr>
        </p:nvGraphicFramePr>
        <p:xfrm>
          <a:off x="3959604" y="746125"/>
          <a:ext cx="4717669" cy="54477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ounded Rectangle 14">
            <a:extLst>
              <a:ext uri="{FF2B5EF4-FFF2-40B4-BE49-F238E27FC236}">
                <a16:creationId xmlns:a16="http://schemas.microsoft.com/office/drawing/2014/main" id="{843DD86A-8FAA-443F-9211-42A2AE8A7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7006" y="0"/>
            <a:ext cx="5666994" cy="6858000"/>
          </a:xfrm>
          <a:prstGeom prst="roundRect">
            <a:avLst>
              <a:gd name="adj" fmla="val 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2A13AAE-18EB-4BDF-BAF7-F2F97B8D00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77006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F5C1B21-B0DB-4206-99EE-C13D67038B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75"/>
          <a:stretch/>
        </p:blipFill>
        <p:spPr>
          <a:xfrm>
            <a:off x="0" y="0"/>
            <a:ext cx="3477006" cy="14414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9261589-06E9-4B7C-A8F1-26648507B7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75"/>
          <a:stretch/>
        </p:blipFill>
        <p:spPr>
          <a:xfrm>
            <a:off x="0" y="4375150"/>
            <a:ext cx="3477006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1066163"/>
            <a:ext cx="2480058" cy="5148371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Set Clear Rules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E6E4798-816B-66EE-743C-9EC13A5364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3401097"/>
              </p:ext>
            </p:extLst>
          </p:nvPr>
        </p:nvGraphicFramePr>
        <p:xfrm>
          <a:off x="3959604" y="746125"/>
          <a:ext cx="4717669" cy="54477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ounded Rectangle 14">
            <a:extLst>
              <a:ext uri="{FF2B5EF4-FFF2-40B4-BE49-F238E27FC236}">
                <a16:creationId xmlns:a16="http://schemas.microsoft.com/office/drawing/2014/main" id="{843DD86A-8FAA-443F-9211-42A2AE8A7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7006" y="0"/>
            <a:ext cx="5666994" cy="6858000"/>
          </a:xfrm>
          <a:prstGeom prst="roundRect">
            <a:avLst>
              <a:gd name="adj" fmla="val 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2A13AAE-18EB-4BDF-BAF7-F2F97B8D00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77006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F5C1B21-B0DB-4206-99EE-C13D67038B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75"/>
          <a:stretch/>
        </p:blipFill>
        <p:spPr>
          <a:xfrm>
            <a:off x="0" y="0"/>
            <a:ext cx="3477006" cy="14414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9261589-06E9-4B7C-A8F1-26648507B7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75"/>
          <a:stretch/>
        </p:blipFill>
        <p:spPr>
          <a:xfrm>
            <a:off x="0" y="4375150"/>
            <a:ext cx="3477006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1066163"/>
            <a:ext cx="2480058" cy="5148371"/>
          </a:xfrm>
        </p:spPr>
        <p:txBody>
          <a:bodyPr>
            <a:normAutofit/>
          </a:bodyPr>
          <a:lstStyle/>
          <a:p>
            <a:r>
              <a:rPr lang="en-US" sz="2500">
                <a:solidFill>
                  <a:schemeClr val="bg1"/>
                </a:solidFill>
              </a:rPr>
              <a:t>AI-Resistant Assignments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2E3543A-35CE-9966-C6E2-14FFC08F541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6929820"/>
              </p:ext>
            </p:extLst>
          </p:nvPr>
        </p:nvGraphicFramePr>
        <p:xfrm>
          <a:off x="3959604" y="746125"/>
          <a:ext cx="4717669" cy="54477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ounded Rectangle 14">
            <a:extLst>
              <a:ext uri="{FF2B5EF4-FFF2-40B4-BE49-F238E27FC236}">
                <a16:creationId xmlns:a16="http://schemas.microsoft.com/office/drawing/2014/main" id="{843DD86A-8FAA-443F-9211-42A2AE8A7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7006" y="0"/>
            <a:ext cx="5666994" cy="6858000"/>
          </a:xfrm>
          <a:prstGeom prst="roundRect">
            <a:avLst>
              <a:gd name="adj" fmla="val 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2A13AAE-18EB-4BDF-BAF7-F2F97B8D00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77006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F5C1B21-B0DB-4206-99EE-C13D67038B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75"/>
          <a:stretch/>
        </p:blipFill>
        <p:spPr>
          <a:xfrm>
            <a:off x="0" y="0"/>
            <a:ext cx="3477006" cy="14414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9261589-06E9-4B7C-A8F1-26648507B7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75"/>
          <a:stretch/>
        </p:blipFill>
        <p:spPr>
          <a:xfrm>
            <a:off x="0" y="4375150"/>
            <a:ext cx="3477006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1066163"/>
            <a:ext cx="2480058" cy="5148371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Focus on Process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AA2F56D-58A4-830F-B63B-B60DFB5D6E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783617"/>
              </p:ext>
            </p:extLst>
          </p:nvPr>
        </p:nvGraphicFramePr>
        <p:xfrm>
          <a:off x="3959604" y="746125"/>
          <a:ext cx="4717669" cy="54477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ounded Rectangle 14">
            <a:extLst>
              <a:ext uri="{FF2B5EF4-FFF2-40B4-BE49-F238E27FC236}">
                <a16:creationId xmlns:a16="http://schemas.microsoft.com/office/drawing/2014/main" id="{843DD86A-8FAA-443F-9211-42A2AE8A7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7006" y="0"/>
            <a:ext cx="5666994" cy="6858000"/>
          </a:xfrm>
          <a:prstGeom prst="roundRect">
            <a:avLst>
              <a:gd name="adj" fmla="val 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2A13AAE-18EB-4BDF-BAF7-F2F97B8D00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77006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F5C1B21-B0DB-4206-99EE-C13D67038B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75"/>
          <a:stretch/>
        </p:blipFill>
        <p:spPr>
          <a:xfrm>
            <a:off x="0" y="0"/>
            <a:ext cx="3477006" cy="14414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9261589-06E9-4B7C-A8F1-26648507B7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75"/>
          <a:stretch/>
        </p:blipFill>
        <p:spPr>
          <a:xfrm>
            <a:off x="0" y="4375150"/>
            <a:ext cx="3477006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1066163"/>
            <a:ext cx="2480058" cy="5148371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Teach AI Literacy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7CB0837-A2FB-6664-6787-9D6754A4C6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4232838"/>
              </p:ext>
            </p:extLst>
          </p:nvPr>
        </p:nvGraphicFramePr>
        <p:xfrm>
          <a:off x="3959604" y="746125"/>
          <a:ext cx="4717669" cy="54477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764373"/>
            <a:ext cx="6457950" cy="1293028"/>
          </a:xfrm>
        </p:spPr>
        <p:txBody>
          <a:bodyPr>
            <a:normAutofit/>
          </a:bodyPr>
          <a:lstStyle/>
          <a:p>
            <a:r>
              <a:t>Use AI as a Tool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56ED20E-9E44-1A54-8B35-60DDF619D2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561993"/>
              </p:ext>
            </p:extLst>
          </p:nvPr>
        </p:nvGraphicFramePr>
        <p:xfrm>
          <a:off x="514350" y="2441051"/>
          <a:ext cx="8115300" cy="35300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ounded Rectangle 14">
            <a:extLst>
              <a:ext uri="{FF2B5EF4-FFF2-40B4-BE49-F238E27FC236}">
                <a16:creationId xmlns:a16="http://schemas.microsoft.com/office/drawing/2014/main" id="{843DD86A-8FAA-443F-9211-42A2AE8A7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7006" y="0"/>
            <a:ext cx="5666994" cy="6858000"/>
          </a:xfrm>
          <a:prstGeom prst="roundRect">
            <a:avLst>
              <a:gd name="adj" fmla="val 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2A13AAE-18EB-4BDF-BAF7-F2F97B8D00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77006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F5C1B21-B0DB-4206-99EE-C13D67038B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75"/>
          <a:stretch/>
        </p:blipFill>
        <p:spPr>
          <a:xfrm>
            <a:off x="0" y="0"/>
            <a:ext cx="3477006" cy="14414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9261589-06E9-4B7C-A8F1-26648507B7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75"/>
          <a:stretch/>
        </p:blipFill>
        <p:spPr>
          <a:xfrm>
            <a:off x="0" y="4375150"/>
            <a:ext cx="3477006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1066163"/>
            <a:ext cx="2480058" cy="5148371"/>
          </a:xfrm>
        </p:spPr>
        <p:txBody>
          <a:bodyPr>
            <a:norm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Rethink Assessment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3398E86-F816-74D5-0F48-51EAC0490F4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9011063"/>
              </p:ext>
            </p:extLst>
          </p:nvPr>
        </p:nvGraphicFramePr>
        <p:xfrm>
          <a:off x="3959604" y="746125"/>
          <a:ext cx="4717669" cy="54477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ounded Rectangle 14">
            <a:extLst>
              <a:ext uri="{FF2B5EF4-FFF2-40B4-BE49-F238E27FC236}">
                <a16:creationId xmlns:a16="http://schemas.microsoft.com/office/drawing/2014/main" id="{843DD86A-8FAA-443F-9211-42A2AE8A7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7006" y="0"/>
            <a:ext cx="5666994" cy="6858000"/>
          </a:xfrm>
          <a:prstGeom prst="roundRect">
            <a:avLst>
              <a:gd name="adj" fmla="val 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2A13AAE-18EB-4BDF-BAF7-F2F97B8D00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77006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F5C1B21-B0DB-4206-99EE-C13D67038B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75"/>
          <a:stretch/>
        </p:blipFill>
        <p:spPr>
          <a:xfrm>
            <a:off x="0" y="0"/>
            <a:ext cx="3477006" cy="14414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9261589-06E9-4B7C-A8F1-26648507B7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75"/>
          <a:stretch/>
        </p:blipFill>
        <p:spPr>
          <a:xfrm>
            <a:off x="0" y="4375150"/>
            <a:ext cx="3477006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1066163"/>
            <a:ext cx="2480058" cy="5148371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Build Honest Culture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6B0F732-5899-A0D3-F21A-72CEA341EF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304802"/>
              </p:ext>
            </p:extLst>
          </p:nvPr>
        </p:nvGraphicFramePr>
        <p:xfrm>
          <a:off x="3959604" y="746125"/>
          <a:ext cx="4717669" cy="54477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Final Thought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AI is a tool—teach students how to use it wisely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Artificial Intelligence (AI) is becoming common in schools</a:t>
            </a:r>
          </a:p>
          <a:p>
            <a:r>
              <a:t>Tools like ChatGPT are widely used</a:t>
            </a:r>
          </a:p>
          <a:p>
            <a:r>
              <a:t>While helpful, AI raises important concerns</a:t>
            </a:r>
          </a:p>
          <a:p>
            <a:r>
              <a:t>Schools are still figuring out how to handle it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FD580F5-E7BF-4C1D-BEFD-4A4601EBA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4414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0F06750-78FE-4472-8DA5-14CF3336F8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pic>
        <p:nvPicPr>
          <p:cNvPr id="5" name="Picture 4" descr="Yellow question mark">
            <a:extLst>
              <a:ext uri="{FF2B5EF4-FFF2-40B4-BE49-F238E27FC236}">
                <a16:creationId xmlns:a16="http://schemas.microsoft.com/office/drawing/2014/main" id="{BD1B5148-A080-4913-5883-FE93E8EF5D6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40000"/>
          </a:blip>
          <a:srcRect l="20000"/>
          <a:stretch>
            <a:fillRect/>
          </a:stretch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2237173"/>
            <a:ext cx="7086600" cy="260206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6000"/>
              <a:t>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8700" y="4842935"/>
            <a:ext cx="7086600" cy="68580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/>
              <a:t>Any Questions?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ounded Rectangle 14">
            <a:extLst>
              <a:ext uri="{FF2B5EF4-FFF2-40B4-BE49-F238E27FC236}">
                <a16:creationId xmlns:a16="http://schemas.microsoft.com/office/drawing/2014/main" id="{843DD86A-8FAA-443F-9211-42A2AE8A7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7006" y="0"/>
            <a:ext cx="5666994" cy="6858000"/>
          </a:xfrm>
          <a:prstGeom prst="roundRect">
            <a:avLst>
              <a:gd name="adj" fmla="val 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2A13AAE-18EB-4BDF-BAF7-F2F97B8D00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77006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F5C1B21-B0DB-4206-99EE-C13D67038B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75"/>
          <a:stretch/>
        </p:blipFill>
        <p:spPr>
          <a:xfrm>
            <a:off x="0" y="0"/>
            <a:ext cx="3477006" cy="14414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9261589-06E9-4B7C-A8F1-26648507B7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75"/>
          <a:stretch/>
        </p:blipFill>
        <p:spPr>
          <a:xfrm>
            <a:off x="0" y="4375150"/>
            <a:ext cx="3477006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1066163"/>
            <a:ext cx="2480058" cy="5148371"/>
          </a:xfrm>
        </p:spPr>
        <p:txBody>
          <a:bodyPr>
            <a:normAutofit/>
          </a:bodyPr>
          <a:lstStyle/>
          <a:p>
            <a:r>
              <a:rPr lang="en-US" sz="3100">
                <a:solidFill>
                  <a:schemeClr val="bg1"/>
                </a:solidFill>
              </a:rPr>
              <a:t>Academic Integrity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7504054-D8D8-DFEE-C05A-BAE613B27E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659715"/>
              </p:ext>
            </p:extLst>
          </p:nvPr>
        </p:nvGraphicFramePr>
        <p:xfrm>
          <a:off x="3959604" y="746125"/>
          <a:ext cx="4717669" cy="54477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ounded Rectangle 14">
            <a:extLst>
              <a:ext uri="{FF2B5EF4-FFF2-40B4-BE49-F238E27FC236}">
                <a16:creationId xmlns:a16="http://schemas.microsoft.com/office/drawing/2014/main" id="{843DD86A-8FAA-443F-9211-42A2AE8A7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7006" y="0"/>
            <a:ext cx="5666994" cy="6858000"/>
          </a:xfrm>
          <a:prstGeom prst="roundRect">
            <a:avLst>
              <a:gd name="adj" fmla="val 0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2A13AAE-18EB-4BDF-BAF7-F2F97B8D00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77006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F5C1B21-B0DB-4206-99EE-C13D67038B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75"/>
          <a:stretch/>
        </p:blipFill>
        <p:spPr>
          <a:xfrm>
            <a:off x="0" y="0"/>
            <a:ext cx="3477006" cy="14414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9261589-06E9-4B7C-A8F1-26648507B7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75"/>
          <a:stretch/>
        </p:blipFill>
        <p:spPr>
          <a:xfrm>
            <a:off x="0" y="4375150"/>
            <a:ext cx="3477006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1066163"/>
            <a:ext cx="2480058" cy="5148371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Loss of Critical Thinking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2E0BD20-85D5-2F8D-7A26-51160FF0B0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418238"/>
              </p:ext>
            </p:extLst>
          </p:nvPr>
        </p:nvGraphicFramePr>
        <p:xfrm>
          <a:off x="3959604" y="746125"/>
          <a:ext cx="4717669" cy="54477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764373"/>
            <a:ext cx="6457950" cy="1293028"/>
          </a:xfrm>
        </p:spPr>
        <p:txBody>
          <a:bodyPr>
            <a:normAutofit/>
          </a:bodyPr>
          <a:lstStyle/>
          <a:p>
            <a:r>
              <a:t>Accuracy &amp; Misinformation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C43C551-511C-4204-ADEB-F0D9221A28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2159177"/>
              </p:ext>
            </p:extLst>
          </p:nvPr>
        </p:nvGraphicFramePr>
        <p:xfrm>
          <a:off x="514350" y="2441051"/>
          <a:ext cx="8115300" cy="35300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764373"/>
            <a:ext cx="6457950" cy="1293028"/>
          </a:xfrm>
        </p:spPr>
        <p:txBody>
          <a:bodyPr>
            <a:normAutofit/>
          </a:bodyPr>
          <a:lstStyle/>
          <a:p>
            <a:r>
              <a:t>Equity &amp; Access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CCAC70F-F725-279E-4242-92F30B721F8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6009360"/>
              </p:ext>
            </p:extLst>
          </p:nvPr>
        </p:nvGraphicFramePr>
        <p:xfrm>
          <a:off x="514350" y="2441051"/>
          <a:ext cx="8115300" cy="35300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764373"/>
            <a:ext cx="6457950" cy="1293028"/>
          </a:xfrm>
        </p:spPr>
        <p:txBody>
          <a:bodyPr>
            <a:normAutofit/>
          </a:bodyPr>
          <a:lstStyle/>
          <a:p>
            <a:r>
              <a:t>Teacher Challenges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3A2D84D-1A99-34AF-419A-B08D75E226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6133780"/>
              </p:ext>
            </p:extLst>
          </p:nvPr>
        </p:nvGraphicFramePr>
        <p:xfrm>
          <a:off x="514350" y="2441051"/>
          <a:ext cx="8115300" cy="35300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764373"/>
            <a:ext cx="6457950" cy="1293028"/>
          </a:xfrm>
        </p:spPr>
        <p:txBody>
          <a:bodyPr>
            <a:normAutofit/>
          </a:bodyPr>
          <a:lstStyle/>
          <a:p>
            <a:r>
              <a:t>Privacy Concerns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5BF71C5-E926-77E7-47C9-261E929D73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3870245"/>
              </p:ext>
            </p:extLst>
          </p:nvPr>
        </p:nvGraphicFramePr>
        <p:xfrm>
          <a:off x="514350" y="2441051"/>
          <a:ext cx="8115300" cy="35300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6CD3965-7576-4EBB-9FEA-0E73E2DB4A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86000"/>
            <a:ext cx="9144000" cy="457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A4B15F5-9B02-4280-9F50-172515BF4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2286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3A5BBF0-37C3-4339-BD51-F7A980A93B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4414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764373"/>
            <a:ext cx="6457950" cy="1293028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Over-Reliance on AI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889AC29-FA97-E0B4-2E73-4EFC089CC6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8919374"/>
              </p:ext>
            </p:extLst>
          </p:nvPr>
        </p:nvGraphicFramePr>
        <p:xfrm>
          <a:off x="514350" y="2878138"/>
          <a:ext cx="8115300" cy="3340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16</TotalTime>
  <Words>336</Words>
  <Application>Microsoft Macintosh PowerPoint</Application>
  <PresentationFormat>On-screen Show (4:3)</PresentationFormat>
  <Paragraphs>86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Century Gothic</vt:lpstr>
      <vt:lpstr>Vapor Trail</vt:lpstr>
      <vt:lpstr>Artificial Intelligence 101</vt:lpstr>
      <vt:lpstr>Introduction</vt:lpstr>
      <vt:lpstr>Academic Integrity</vt:lpstr>
      <vt:lpstr>Loss of Critical Thinking</vt:lpstr>
      <vt:lpstr>Accuracy &amp; Misinformation</vt:lpstr>
      <vt:lpstr>Equity &amp; Access</vt:lpstr>
      <vt:lpstr>Teacher Challenges</vt:lpstr>
      <vt:lpstr>Privacy Concerns</vt:lpstr>
      <vt:lpstr>Over-Reliance on AI</vt:lpstr>
      <vt:lpstr>The Future of Education</vt:lpstr>
      <vt:lpstr>Thoughts</vt:lpstr>
      <vt:lpstr>Set Clear Rules</vt:lpstr>
      <vt:lpstr>AI-Resistant Assignments</vt:lpstr>
      <vt:lpstr>Focus on Process</vt:lpstr>
      <vt:lpstr>Teach AI Literacy</vt:lpstr>
      <vt:lpstr>Use AI as a Tool</vt:lpstr>
      <vt:lpstr>Rethink Assessment</vt:lpstr>
      <vt:lpstr>Build Honest Culture</vt:lpstr>
      <vt:lpstr>Final Thought</vt:lpstr>
      <vt:lpstr>Questions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Wayne Carroll</cp:lastModifiedBy>
  <cp:revision>4</cp:revision>
  <dcterms:created xsi:type="dcterms:W3CDTF">2013-01-27T09:14:16Z</dcterms:created>
  <dcterms:modified xsi:type="dcterms:W3CDTF">2026-03-24T10:20:15Z</dcterms:modified>
  <cp:category/>
</cp:coreProperties>
</file>